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4"/>
  </p:notesMasterIdLst>
  <p:sldIdLst>
    <p:sldId id="257" r:id="rId2"/>
    <p:sldId id="261" r:id="rId3"/>
    <p:sldId id="262" r:id="rId4"/>
    <p:sldId id="276" r:id="rId5"/>
    <p:sldId id="277" r:id="rId6"/>
    <p:sldId id="264" r:id="rId7"/>
    <p:sldId id="263" r:id="rId8"/>
    <p:sldId id="274" r:id="rId9"/>
    <p:sldId id="266" r:id="rId10"/>
    <p:sldId id="275" r:id="rId11"/>
    <p:sldId id="268" r:id="rId12"/>
    <p:sldId id="269" r:id="rId13"/>
    <p:sldId id="271" r:id="rId14"/>
    <p:sldId id="272" r:id="rId15"/>
    <p:sldId id="273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ACD"/>
    <a:srgbClr val="F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E36742-E9C0-3740-9BD8-F980C4D51512}" v="115" dt="2023-04-02T22:07:32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7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8D6E03-9F3F-436A-8D81-D10BD1BB9CE1}" type="doc">
      <dgm:prSet loTypeId="urn:microsoft.com/office/officeart/2005/8/layout/hierarchy6" loCatId="hierarchy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C76E1648-7D02-48A7-855B-5ACAD06E2CA9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로그인</a:t>
          </a:r>
          <a:r>
            <a:rPr lang="en-US" altLang="ko-KR" sz="11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/</a:t>
          </a:r>
          <a:r>
            <a:rPr lang="ko-KR" altLang="en-US" sz="11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로그아웃</a:t>
          </a:r>
        </a:p>
      </dgm:t>
    </dgm:pt>
    <dgm:pt modelId="{137B378B-2A81-4E2C-85D9-3A7C3C848360}" type="parTrans" cxnId="{2E0FDC5C-E242-4734-93BF-C0C60632C537}">
      <dgm:prSet/>
      <dgm:spPr/>
      <dgm:t>
        <a:bodyPr/>
        <a:lstStyle/>
        <a:p>
          <a:pPr latinLnBrk="1"/>
          <a:endParaRPr lang="ko-KR" altLang="en-US"/>
        </a:p>
      </dgm:t>
    </dgm:pt>
    <dgm:pt modelId="{6B2B8F6A-956A-4F55-8E1F-ABA93ADA4717}" type="sibTrans" cxnId="{2E0FDC5C-E242-4734-93BF-C0C60632C537}">
      <dgm:prSet/>
      <dgm:spPr/>
      <dgm:t>
        <a:bodyPr/>
        <a:lstStyle/>
        <a:p>
          <a:pPr latinLnBrk="1"/>
          <a:endParaRPr lang="ko-KR" altLang="en-US"/>
        </a:p>
      </dgm:t>
    </dgm:pt>
    <dgm:pt modelId="{B10501AB-E188-4AA1-9715-B04577216646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관리자</a:t>
          </a:r>
          <a:endParaRPr lang="ko-KR" altLang="en-US" sz="1100" dirty="0">
            <a:solidFill>
              <a:schemeClr val="bg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FA401B5B-5F5C-44F9-9B18-5C4E5F252765}" type="parTrans" cxnId="{04B236C3-985E-482B-8DE4-ADCD8C108377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>
            <a:solidFill>
              <a:schemeClr val="tx1"/>
            </a:solidFill>
          </a:endParaRPr>
        </a:p>
      </dgm:t>
    </dgm:pt>
    <dgm:pt modelId="{B47B09D2-9E8A-4B04-8840-BC3AB001D4A5}" type="sibTrans" cxnId="{04B236C3-985E-482B-8DE4-ADCD8C108377}">
      <dgm:prSet/>
      <dgm:spPr/>
      <dgm:t>
        <a:bodyPr/>
        <a:lstStyle/>
        <a:p>
          <a:pPr latinLnBrk="1"/>
          <a:endParaRPr lang="ko-KR" altLang="en-US"/>
        </a:p>
      </dgm:t>
    </dgm:pt>
    <dgm:pt modelId="{588AAC40-4F04-4BFE-8CA6-C412C1082B8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>
            <a:lnSpc>
              <a:spcPct val="100000"/>
            </a:lnSpc>
          </a:pPr>
          <a:r>
            <a:rPr lang="ko-KR" altLang="en-US" sz="11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</a:t>
          </a:r>
        </a:p>
      </dgm:t>
    </dgm:pt>
    <dgm:pt modelId="{DC04B16D-8CD3-4DAD-9CEF-BADA5A9E73B6}" type="parTrans" cxnId="{1C654EC4-A70B-483B-9603-90EDD5801AC6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5D362972-F50C-44A9-B7F0-54B8715AD138}" type="sibTrans" cxnId="{1C654EC4-A70B-483B-9603-90EDD5801AC6}">
      <dgm:prSet/>
      <dgm:spPr/>
      <dgm:t>
        <a:bodyPr/>
        <a:lstStyle/>
        <a:p>
          <a:pPr latinLnBrk="1"/>
          <a:endParaRPr lang="ko-KR" altLang="en-US"/>
        </a:p>
      </dgm:t>
    </dgm:pt>
    <dgm:pt modelId="{F1BBDE27-6BBB-4CBE-8B82-CAFFF3A28E7C}">
      <dgm:prSet phldrT="[텍스트]" phldr="0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>
            <a:lnSpc>
              <a:spcPct val="100000"/>
            </a:lnSpc>
          </a:pPr>
          <a:r>
            <a:rPr lang="ko-KR" altLang="en-US" sz="110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견적문의 게시판</a:t>
          </a:r>
          <a:endParaRPr lang="ko-KR" altLang="en-US" sz="1100" dirty="0">
            <a:solidFill>
              <a:schemeClr val="bg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27727D8B-215A-4387-BB28-477661DC93C6}" type="parTrans" cxnId="{2979F905-5133-49F4-9784-5ACA55FAA6E6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3F8F8EC1-2596-4762-84D4-58546E535C49}" type="sibTrans" cxnId="{2979F905-5133-49F4-9784-5ACA55FAA6E6}">
      <dgm:prSet/>
      <dgm:spPr/>
      <dgm:t>
        <a:bodyPr/>
        <a:lstStyle/>
        <a:p>
          <a:pPr latinLnBrk="1"/>
          <a:endParaRPr lang="ko-KR" altLang="en-US"/>
        </a:p>
      </dgm:t>
    </dgm:pt>
    <dgm:pt modelId="{FBF43A7D-A842-4926-8C64-C524F97AF14D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회원관리</a:t>
          </a:r>
        </a:p>
      </dgm:t>
    </dgm:pt>
    <dgm:pt modelId="{F075DFD9-2C9F-4BDD-9E01-C25C9BC36BBB}" type="parTrans" cxnId="{5D21C6E5-E30B-49AF-98FE-A6793DCE0DEA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9AD3D534-1AF3-42C0-93A2-FE14733D29E4}" type="sibTrans" cxnId="{5D21C6E5-E30B-49AF-98FE-A6793DCE0DEA}">
      <dgm:prSet/>
      <dgm:spPr/>
      <dgm:t>
        <a:bodyPr/>
        <a:lstStyle/>
        <a:p>
          <a:pPr latinLnBrk="1"/>
          <a:endParaRPr lang="ko-KR" altLang="en-US"/>
        </a:p>
      </dgm:t>
    </dgm:pt>
    <dgm:pt modelId="{D60B543F-92F2-47A7-8F3D-E12514850B86}">
      <dgm:prSet phldrT="[텍스트]" custT="1"/>
      <dgm:spPr>
        <a:solidFill>
          <a:schemeClr val="bg2"/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회원전체목록</a:t>
          </a:r>
        </a:p>
      </dgm:t>
    </dgm:pt>
    <dgm:pt modelId="{6CB7A225-21CC-47DE-B873-64AB5E1FDEDB}" type="parTrans" cxnId="{4CAD2EE1-3E1D-4135-9C85-A9B3F755A248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DB0E4EE3-9C8D-44AF-AB3B-3CA09D20A38D}" type="sibTrans" cxnId="{4CAD2EE1-3E1D-4135-9C85-A9B3F755A248}">
      <dgm:prSet/>
      <dgm:spPr/>
      <dgm:t>
        <a:bodyPr/>
        <a:lstStyle/>
        <a:p>
          <a:pPr latinLnBrk="1"/>
          <a:endParaRPr lang="ko-KR" altLang="en-US"/>
        </a:p>
      </dgm:t>
    </dgm:pt>
    <dgm:pt modelId="{4E27852B-28C5-402F-9151-1D794AA816DE}">
      <dgm:prSet phldrT="[텍스트]" custT="1"/>
      <dgm:spPr>
        <a:solidFill>
          <a:schemeClr val="bg2"/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 작성</a:t>
          </a:r>
        </a:p>
      </dgm:t>
    </dgm:pt>
    <dgm:pt modelId="{2C0DE688-B47C-4C35-A4C8-D8EE8E1A7C49}" type="parTrans" cxnId="{F592AD4D-D3C3-480A-8DA8-A0AFF899C062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F0257E88-127C-4251-90FC-52567846D0B9}" type="sibTrans" cxnId="{F592AD4D-D3C3-480A-8DA8-A0AFF899C062}">
      <dgm:prSet/>
      <dgm:spPr/>
      <dgm:t>
        <a:bodyPr/>
        <a:lstStyle/>
        <a:p>
          <a:pPr latinLnBrk="1"/>
          <a:endParaRPr lang="ko-KR" altLang="en-US"/>
        </a:p>
      </dgm:t>
    </dgm:pt>
    <dgm:pt modelId="{6222A368-97BD-47B8-9F93-D6EF8CC874EC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공지사항</a:t>
          </a:r>
          <a:endParaRPr lang="ko-KR" altLang="en-US" sz="1100" dirty="0">
            <a:solidFill>
              <a:schemeClr val="bg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9F189ED9-E286-44E9-BBE9-EE22E83D3136}" type="parTrans" cxnId="{A732D9E8-F797-44AE-BB70-24D4B281D37F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9A1FFF96-3925-4BC2-9828-0FCF30F22641}" type="sibTrans" cxnId="{A732D9E8-F797-44AE-BB70-24D4B281D37F}">
      <dgm:prSet/>
      <dgm:spPr/>
      <dgm:t>
        <a:bodyPr/>
        <a:lstStyle/>
        <a:p>
          <a:pPr latinLnBrk="1"/>
          <a:endParaRPr lang="ko-KR" altLang="en-US"/>
        </a:p>
      </dgm:t>
    </dgm:pt>
    <dgm:pt modelId="{046CD079-E8F9-4ACE-B305-4C64D9EEA745}">
      <dgm:prSet phldrT="[텍스트]" custT="1"/>
      <dgm:spPr>
        <a:solidFill>
          <a:schemeClr val="bg2"/>
        </a:solidFill>
      </dgm:spPr>
      <dgm:t>
        <a:bodyPr/>
        <a:lstStyle/>
        <a:p>
          <a:pPr rtl="0">
            <a:lnSpc>
              <a:spcPct val="10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 글 작성</a:t>
          </a:r>
        </a:p>
      </dgm:t>
    </dgm:pt>
    <dgm:pt modelId="{3BEE869C-3E87-4DE2-A904-7F698CCC6A8B}" type="parTrans" cxnId="{DA386CD0-8412-495B-97F7-17D32FEEE7E0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189967E1-7D73-4BB9-A9F1-59926FBE8A4F}" type="sibTrans" cxnId="{DA386CD0-8412-495B-97F7-17D32FEEE7E0}">
      <dgm:prSet/>
      <dgm:spPr/>
      <dgm:t>
        <a:bodyPr/>
        <a:lstStyle/>
        <a:p>
          <a:pPr latinLnBrk="1"/>
          <a:endParaRPr lang="ko-KR" altLang="en-US"/>
        </a:p>
      </dgm:t>
    </dgm:pt>
    <dgm:pt modelId="{1F36615A-E824-4A34-8DE9-F6381965152E}">
      <dgm:prSet phldrT="[텍스트]" custT="1"/>
      <dgm:spPr>
        <a:solidFill>
          <a:schemeClr val="bg2"/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 글 수정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071638A9-1E6D-4908-B8EA-7C9C9EAF2662}" type="parTrans" cxnId="{6E1B7DE6-0FBB-4452-B7DB-ECCA93DF82E2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B9907C02-D7D6-4536-BB4A-A95EC23A9B1C}" type="sibTrans" cxnId="{6E1B7DE6-0FBB-4452-B7DB-ECCA93DF82E2}">
      <dgm:prSet/>
      <dgm:spPr/>
      <dgm:t>
        <a:bodyPr/>
        <a:lstStyle/>
        <a:p>
          <a:pPr latinLnBrk="1"/>
          <a:endParaRPr lang="ko-KR" altLang="en-US"/>
        </a:p>
      </dgm:t>
    </dgm:pt>
    <dgm:pt modelId="{1951BF49-3011-4253-8788-7E88A25BE5B8}">
      <dgm:prSet phldrT="[텍스트]" custT="1"/>
      <dgm:spPr>
        <a:solidFill>
          <a:schemeClr val="bg2"/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 글 삭제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9C742393-DA38-45DF-80B1-9AED452EEDBF}" type="parTrans" cxnId="{6DC2B092-A4BE-4460-B8C3-975DEA622E97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E9A1935F-3025-45C6-8BAD-F0215C159568}" type="sibTrans" cxnId="{6DC2B092-A4BE-4460-B8C3-975DEA622E97}">
      <dgm:prSet/>
      <dgm:spPr/>
      <dgm:t>
        <a:bodyPr/>
        <a:lstStyle/>
        <a:p>
          <a:pPr latinLnBrk="1"/>
          <a:endParaRPr lang="ko-KR" altLang="en-US"/>
        </a:p>
      </dgm:t>
    </dgm:pt>
    <dgm:pt modelId="{75A05AAD-F5B8-4433-AF08-10DEF52A3CD7}">
      <dgm:prSet phldrT="[텍스트]" custT="1"/>
      <dgm:spPr>
        <a:solidFill>
          <a:schemeClr val="bg2"/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 글 보기</a:t>
          </a:r>
        </a:p>
      </dgm:t>
    </dgm:pt>
    <dgm:pt modelId="{CF242D5A-29DA-4459-9E93-730837E263B7}" type="parTrans" cxnId="{C2966433-1385-4678-98E0-5E88FD3A1167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600"/>
        </a:p>
      </dgm:t>
    </dgm:pt>
    <dgm:pt modelId="{4B23D47A-C905-414B-A486-0D8EF861471D}" type="sibTrans" cxnId="{C2966433-1385-4678-98E0-5E88FD3A1167}">
      <dgm:prSet/>
      <dgm:spPr/>
      <dgm:t>
        <a:bodyPr/>
        <a:lstStyle/>
        <a:p>
          <a:pPr latinLnBrk="1"/>
          <a:endParaRPr lang="ko-KR" altLang="en-US"/>
        </a:p>
      </dgm:t>
    </dgm:pt>
    <dgm:pt modelId="{F3D1505B-9DA4-412C-86F2-99FED16E4D21}">
      <dgm:prSet phldr="0" custT="1"/>
      <dgm:spPr>
        <a:solidFill>
          <a:schemeClr val="bg2"/>
        </a:solidFill>
      </dgm:spPr>
      <dgm:t>
        <a:bodyPr/>
        <a:lstStyle/>
        <a:p>
          <a:pPr rtl="0">
            <a:lnSpc>
              <a:spcPct val="100000"/>
            </a:lnSpc>
          </a:pPr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견적문의 글 보기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CE74EE56-F55B-468A-8949-6144D0D05639}" type="parTrans" cxnId="{0E688434-7E18-4055-8737-7AB7696FA398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>
            <a:solidFill>
              <a:schemeClr val="tx1"/>
            </a:solidFill>
          </a:endParaRPr>
        </a:p>
      </dgm:t>
    </dgm:pt>
    <dgm:pt modelId="{94C3FEB7-5DAC-4687-855D-3ACD1F19CD18}" type="sibTrans" cxnId="{0E688434-7E18-4055-8737-7AB7696FA398}">
      <dgm:prSet/>
      <dgm:spPr/>
      <dgm:t>
        <a:bodyPr/>
        <a:lstStyle/>
        <a:p>
          <a:pPr latinLnBrk="1"/>
          <a:endParaRPr lang="ko-KR" altLang="en-US"/>
        </a:p>
      </dgm:t>
    </dgm:pt>
    <dgm:pt modelId="{C0E32947-63E5-418C-8546-3F6B3554336D}">
      <dgm:prSet phldr="0" custT="1"/>
      <dgm:spPr>
        <a:solidFill>
          <a:schemeClr val="bg2"/>
        </a:solidFill>
      </dgm:spPr>
      <dgm:t>
        <a:bodyPr/>
        <a:lstStyle/>
        <a:p>
          <a:pPr rtl="0">
            <a:lnSpc>
              <a:spcPct val="100000"/>
            </a:lnSpc>
          </a:pPr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관리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91A4C01B-B246-489C-838B-925D95CE6572}" type="parTrans" cxnId="{93E7060B-A1F7-42CA-BB83-6F80F56D4F43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>
            <a:solidFill>
              <a:schemeClr val="tx1"/>
            </a:solidFill>
          </a:endParaRPr>
        </a:p>
      </dgm:t>
    </dgm:pt>
    <dgm:pt modelId="{D90449EC-7638-4BD4-93D4-C06C80C32BDD}" type="sibTrans" cxnId="{93E7060B-A1F7-42CA-BB83-6F80F56D4F43}">
      <dgm:prSet/>
      <dgm:spPr/>
      <dgm:t>
        <a:bodyPr/>
        <a:lstStyle/>
        <a:p>
          <a:pPr latinLnBrk="1"/>
          <a:endParaRPr lang="ko-KR" altLang="en-US"/>
        </a:p>
      </dgm:t>
    </dgm:pt>
    <dgm:pt modelId="{9D681055-CC93-4F0A-A4EE-B6D3F4F9DCE6}">
      <dgm:prSet phldr="0" custT="1"/>
      <dgm:spPr>
        <a:solidFill>
          <a:schemeClr val="bg2"/>
        </a:solidFill>
      </dgm:spPr>
      <dgm:t>
        <a:bodyPr/>
        <a:lstStyle/>
        <a:p>
          <a:pPr rtl="0">
            <a:lnSpc>
              <a:spcPct val="100000"/>
            </a:lnSpc>
          </a:pPr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작성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A505CB3A-0698-4B73-95F7-4FEFF853CF59}" type="parTrans" cxnId="{1DD2C9D9-3799-41C8-B8C9-0A26CFB46C92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>
            <a:solidFill>
              <a:schemeClr val="tx1"/>
            </a:solidFill>
          </a:endParaRPr>
        </a:p>
      </dgm:t>
    </dgm:pt>
    <dgm:pt modelId="{0CE032F6-5F49-42EF-9243-C9E9ED8C1ACD}" type="sibTrans" cxnId="{1DD2C9D9-3799-41C8-B8C9-0A26CFB46C92}">
      <dgm:prSet/>
      <dgm:spPr/>
      <dgm:t>
        <a:bodyPr/>
        <a:lstStyle/>
        <a:p>
          <a:pPr latinLnBrk="1"/>
          <a:endParaRPr lang="ko-KR" altLang="en-US"/>
        </a:p>
      </dgm:t>
    </dgm:pt>
    <dgm:pt modelId="{A5BB72EB-566A-4768-8956-F85CDA2E7905}">
      <dgm:prSet phldr="0" custT="1"/>
      <dgm:spPr>
        <a:solidFill>
          <a:schemeClr val="bg2"/>
        </a:solidFill>
      </dgm:spPr>
      <dgm:t>
        <a:bodyPr/>
        <a:lstStyle/>
        <a:p>
          <a:pPr rtl="0" latinLnBrk="1">
            <a:lnSpc>
              <a:spcPct val="100000"/>
            </a:lnSpc>
          </a:pPr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삭제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43839BE3-7A63-462B-827F-37E1BFDBD390}" type="parTrans" cxnId="{6B1BDAF0-B521-425D-A0AB-0C816AEB8482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>
            <a:solidFill>
              <a:schemeClr val="tx1"/>
            </a:solidFill>
          </a:endParaRPr>
        </a:p>
      </dgm:t>
    </dgm:pt>
    <dgm:pt modelId="{3FF5515B-7F5C-43EF-8319-58B259E1F11D}" type="sibTrans" cxnId="{6B1BDAF0-B521-425D-A0AB-0C816AEB8482}">
      <dgm:prSet/>
      <dgm:spPr/>
      <dgm:t>
        <a:bodyPr/>
        <a:lstStyle/>
        <a:p>
          <a:pPr latinLnBrk="1"/>
          <a:endParaRPr lang="ko-KR" altLang="en-US"/>
        </a:p>
      </dgm:t>
    </dgm:pt>
    <dgm:pt modelId="{6653B5B0-464E-4AA6-9EC4-556C83EFCBD9}">
      <dgm:prSet phldrT="[텍스트]" custT="1"/>
      <dgm:spPr>
        <a:solidFill>
          <a:schemeClr val="bg2"/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 삭제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F40556DD-C1E3-4FDC-8ACE-E91FC3996964}" type="parTrans" cxnId="{48D45B74-69D1-4B5A-8E97-C69129A36C26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/>
        </a:p>
      </dgm:t>
    </dgm:pt>
    <dgm:pt modelId="{75E4F728-73D1-41DF-8558-C31F007403A4}" type="sibTrans" cxnId="{48D45B74-69D1-4B5A-8E97-C69129A36C26}">
      <dgm:prSet/>
      <dgm:spPr/>
      <dgm:t>
        <a:bodyPr/>
        <a:lstStyle/>
        <a:p>
          <a:pPr latinLnBrk="1"/>
          <a:endParaRPr lang="ko-KR" altLang="en-US"/>
        </a:p>
      </dgm:t>
    </dgm:pt>
    <dgm:pt modelId="{CAB77AE2-13C6-491B-8E22-2237B7737136}">
      <dgm:prSet phldrT="[텍스트]" custT="1"/>
      <dgm:spPr>
        <a:solidFill>
          <a:schemeClr val="bg2"/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 수정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154FB4A4-DFAE-4AB8-85D8-FB240EABF546}" type="parTrans" cxnId="{AEE83E99-0065-47C8-A42E-68172F9754FF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/>
        </a:p>
      </dgm:t>
    </dgm:pt>
    <dgm:pt modelId="{05F57D91-9800-4BF5-A0EE-072D8A2CD69F}" type="sibTrans" cxnId="{AEE83E99-0065-47C8-A42E-68172F9754FF}">
      <dgm:prSet/>
      <dgm:spPr/>
      <dgm:t>
        <a:bodyPr/>
        <a:lstStyle/>
        <a:p>
          <a:pPr latinLnBrk="1"/>
          <a:endParaRPr lang="ko-KR" altLang="en-US"/>
        </a:p>
      </dgm:t>
    </dgm:pt>
    <dgm:pt modelId="{00502F41-C659-459C-AF29-6D3D7536505D}">
      <dgm:prSet phldrT="[텍스트]" custT="1"/>
      <dgm:spPr>
        <a:solidFill>
          <a:schemeClr val="bg2"/>
        </a:solidFill>
      </dgm:spPr>
      <dgm:t>
        <a:bodyPr/>
        <a:lstStyle/>
        <a:p>
          <a:pPr>
            <a:lnSpc>
              <a:spcPct val="100000"/>
            </a:lnSpc>
          </a:pPr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 보기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313D18E5-8371-4BF8-9DED-3E40AEC16414}" type="parTrans" cxnId="{590B37CB-21AE-4203-86A6-DFDC97FC5118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/>
        </a:p>
      </dgm:t>
    </dgm:pt>
    <dgm:pt modelId="{5109112B-2D63-48DA-90C7-FD89C6E053E5}" type="sibTrans" cxnId="{590B37CB-21AE-4203-86A6-DFDC97FC5118}">
      <dgm:prSet/>
      <dgm:spPr/>
      <dgm:t>
        <a:bodyPr/>
        <a:lstStyle/>
        <a:p>
          <a:pPr latinLnBrk="1"/>
          <a:endParaRPr lang="ko-KR" altLang="en-US"/>
        </a:p>
      </dgm:t>
    </dgm:pt>
    <dgm:pt modelId="{95DCDE70-2AE0-4AA7-A1A4-0B45502A22C6}" type="pres">
      <dgm:prSet presAssocID="{C38D6E03-9F3F-436A-8D81-D10BD1BB9CE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7D835FF-1806-4A03-83F2-F561416366F8}" type="pres">
      <dgm:prSet presAssocID="{C38D6E03-9F3F-436A-8D81-D10BD1BB9CE1}" presName="hierFlow" presStyleCnt="0"/>
      <dgm:spPr/>
    </dgm:pt>
    <dgm:pt modelId="{51930DBE-5B6A-400D-BF0F-2B9EACEC4217}" type="pres">
      <dgm:prSet presAssocID="{C38D6E03-9F3F-436A-8D81-D10BD1BB9CE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04ABF8E-1DCF-4C15-869F-E09517C0F54F}" type="pres">
      <dgm:prSet presAssocID="{C76E1648-7D02-48A7-855B-5ACAD06E2CA9}" presName="Name14" presStyleCnt="0"/>
      <dgm:spPr/>
    </dgm:pt>
    <dgm:pt modelId="{A80F45DA-05FC-4472-9FA6-D2819172649B}" type="pres">
      <dgm:prSet presAssocID="{C76E1648-7D02-48A7-855B-5ACAD06E2CA9}" presName="level1Shape" presStyleLbl="node0" presStyleIdx="0" presStyleCnt="1" custScaleX="232918" custLinFactNeighborY="12578">
        <dgm:presLayoutVars>
          <dgm:chPref val="3"/>
        </dgm:presLayoutVars>
      </dgm:prSet>
      <dgm:spPr/>
    </dgm:pt>
    <dgm:pt modelId="{C2A3D13B-CF1F-431B-8622-CE600FB48203}" type="pres">
      <dgm:prSet presAssocID="{C76E1648-7D02-48A7-855B-5ACAD06E2CA9}" presName="hierChild2" presStyleCnt="0"/>
      <dgm:spPr/>
    </dgm:pt>
    <dgm:pt modelId="{B75931E6-56ED-4780-BCB4-CB6296B65CFE}" type="pres">
      <dgm:prSet presAssocID="{FA401B5B-5F5C-44F9-9B18-5C4E5F252765}" presName="Name19" presStyleLbl="parChTrans1D2" presStyleIdx="0" presStyleCnt="1"/>
      <dgm:spPr/>
    </dgm:pt>
    <dgm:pt modelId="{6256B643-46A3-4884-98AF-9417AC8B4DC6}" type="pres">
      <dgm:prSet presAssocID="{B10501AB-E188-4AA1-9715-B04577216646}" presName="Name21" presStyleCnt="0"/>
      <dgm:spPr/>
    </dgm:pt>
    <dgm:pt modelId="{20F69D4A-7C5A-430B-8499-F0803B128CC5}" type="pres">
      <dgm:prSet presAssocID="{B10501AB-E188-4AA1-9715-B04577216646}" presName="level2Shape" presStyleLbl="node2" presStyleIdx="0" presStyleCnt="1" custLinFactNeighborY="12578"/>
      <dgm:spPr/>
    </dgm:pt>
    <dgm:pt modelId="{2B66D278-C1D8-4DCF-949E-21E3C1D99667}" type="pres">
      <dgm:prSet presAssocID="{B10501AB-E188-4AA1-9715-B04577216646}" presName="hierChild3" presStyleCnt="0"/>
      <dgm:spPr/>
    </dgm:pt>
    <dgm:pt modelId="{C51D4022-1A51-4AEE-A414-1DC818470C3F}" type="pres">
      <dgm:prSet presAssocID="{F075DFD9-2C9F-4BDD-9E01-C25C9BC36BBB}" presName="Name19" presStyleLbl="parChTrans1D3" presStyleIdx="0" presStyleCnt="4"/>
      <dgm:spPr/>
    </dgm:pt>
    <dgm:pt modelId="{F7B4ADBD-F11B-448A-A763-67BBAFDDEFCD}" type="pres">
      <dgm:prSet presAssocID="{FBF43A7D-A842-4926-8C64-C524F97AF14D}" presName="Name21" presStyleCnt="0"/>
      <dgm:spPr/>
    </dgm:pt>
    <dgm:pt modelId="{F3B9FDD9-B92A-456E-9F33-478AD7C7FDC4}" type="pres">
      <dgm:prSet presAssocID="{FBF43A7D-A842-4926-8C64-C524F97AF14D}" presName="level2Shape" presStyleLbl="node3" presStyleIdx="0" presStyleCnt="4" custLinFactNeighborY="12578"/>
      <dgm:spPr/>
    </dgm:pt>
    <dgm:pt modelId="{6676D1CC-4D7A-4030-BD8F-F5BA6855E75A}" type="pres">
      <dgm:prSet presAssocID="{FBF43A7D-A842-4926-8C64-C524F97AF14D}" presName="hierChild3" presStyleCnt="0"/>
      <dgm:spPr/>
    </dgm:pt>
    <dgm:pt modelId="{D461BD43-6DE0-4355-B232-FC7705136EAB}" type="pres">
      <dgm:prSet presAssocID="{6CB7A225-21CC-47DE-B873-64AB5E1FDEDB}" presName="Name19" presStyleLbl="parChTrans1D4" presStyleIdx="0" presStyleCnt="13"/>
      <dgm:spPr/>
    </dgm:pt>
    <dgm:pt modelId="{5E5B02CE-EA7F-4D64-AF25-6A42F89A6F02}" type="pres">
      <dgm:prSet presAssocID="{D60B543F-92F2-47A7-8F3D-E12514850B86}" presName="Name21" presStyleCnt="0"/>
      <dgm:spPr/>
    </dgm:pt>
    <dgm:pt modelId="{C155ED6A-0F18-4682-834D-4A088975931E}" type="pres">
      <dgm:prSet presAssocID="{D60B543F-92F2-47A7-8F3D-E12514850B86}" presName="level2Shape" presStyleLbl="node4" presStyleIdx="0" presStyleCnt="13" custScaleX="147276" custLinFactNeighborX="-68" custLinFactNeighborY="15494"/>
      <dgm:spPr/>
    </dgm:pt>
    <dgm:pt modelId="{FB3F8E0D-B9E7-45E6-89A4-7B22C25DF107}" type="pres">
      <dgm:prSet presAssocID="{D60B543F-92F2-47A7-8F3D-E12514850B86}" presName="hierChild3" presStyleCnt="0"/>
      <dgm:spPr/>
    </dgm:pt>
    <dgm:pt modelId="{405201B6-44B3-4C99-BCB5-C8435671EF8E}" type="pres">
      <dgm:prSet presAssocID="{DC04B16D-8CD3-4DAD-9CEF-BADA5A9E73B6}" presName="Name19" presStyleLbl="parChTrans1D3" presStyleIdx="1" presStyleCnt="4"/>
      <dgm:spPr/>
    </dgm:pt>
    <dgm:pt modelId="{C8064013-ED34-4DE9-B8FF-4268DBAD7B59}" type="pres">
      <dgm:prSet presAssocID="{588AAC40-4F04-4BFE-8CA6-C412C1082B82}" presName="Name21" presStyleCnt="0"/>
      <dgm:spPr/>
    </dgm:pt>
    <dgm:pt modelId="{2DDA0E37-DF46-4D5C-90BD-A994CA01F421}" type="pres">
      <dgm:prSet presAssocID="{588AAC40-4F04-4BFE-8CA6-C412C1082B82}" presName="level2Shape" presStyleLbl="node3" presStyleIdx="1" presStyleCnt="4" custLinFactNeighborY="12578"/>
      <dgm:spPr/>
    </dgm:pt>
    <dgm:pt modelId="{5BD7857E-B2A4-4779-865D-B284D9F6DFA0}" type="pres">
      <dgm:prSet presAssocID="{588AAC40-4F04-4BFE-8CA6-C412C1082B82}" presName="hierChild3" presStyleCnt="0"/>
      <dgm:spPr/>
    </dgm:pt>
    <dgm:pt modelId="{A521D655-426B-415F-A250-FC9FAA864F3B}" type="pres">
      <dgm:prSet presAssocID="{2C0DE688-B47C-4C35-A4C8-D8EE8E1A7C49}" presName="Name19" presStyleLbl="parChTrans1D4" presStyleIdx="1" presStyleCnt="13"/>
      <dgm:spPr/>
    </dgm:pt>
    <dgm:pt modelId="{0AFE0DAD-8B01-4236-9667-BC9C3B523F02}" type="pres">
      <dgm:prSet presAssocID="{4E27852B-28C5-402F-9151-1D794AA816DE}" presName="Name21" presStyleCnt="0"/>
      <dgm:spPr/>
    </dgm:pt>
    <dgm:pt modelId="{6DC92ECA-747F-43B2-8422-33855283C7A2}" type="pres">
      <dgm:prSet presAssocID="{4E27852B-28C5-402F-9151-1D794AA816DE}" presName="level2Shape" presStyleLbl="node4" presStyleIdx="1" presStyleCnt="13" custScaleX="103457" custLinFactNeighborX="7775" custLinFactNeighborY="12578"/>
      <dgm:spPr/>
    </dgm:pt>
    <dgm:pt modelId="{12187088-54BC-416E-A5EA-F0B579702A79}" type="pres">
      <dgm:prSet presAssocID="{4E27852B-28C5-402F-9151-1D794AA816DE}" presName="hierChild3" presStyleCnt="0"/>
      <dgm:spPr/>
    </dgm:pt>
    <dgm:pt modelId="{90DFB8F5-E299-42FC-877F-E4CE4608212A}" type="pres">
      <dgm:prSet presAssocID="{F40556DD-C1E3-4FDC-8ACE-E91FC3996964}" presName="Name19" presStyleLbl="parChTrans1D4" presStyleIdx="2" presStyleCnt="13"/>
      <dgm:spPr/>
    </dgm:pt>
    <dgm:pt modelId="{2B44BBA5-D70D-45B8-BCE3-CEB1266290F1}" type="pres">
      <dgm:prSet presAssocID="{6653B5B0-464E-4AA6-9EC4-556C83EFCBD9}" presName="Name21" presStyleCnt="0"/>
      <dgm:spPr/>
    </dgm:pt>
    <dgm:pt modelId="{CD95EEE4-CA2D-4516-ABE2-3964EB0FEB98}" type="pres">
      <dgm:prSet presAssocID="{6653B5B0-464E-4AA6-9EC4-556C83EFCBD9}" presName="level2Shape" presStyleLbl="node4" presStyleIdx="2" presStyleCnt="13" custLinFactNeighborX="7775" custLinFactNeighborY="12578"/>
      <dgm:spPr/>
    </dgm:pt>
    <dgm:pt modelId="{4040E36F-DA21-4A77-BDBA-FA81C1F4BBBA}" type="pres">
      <dgm:prSet presAssocID="{6653B5B0-464E-4AA6-9EC4-556C83EFCBD9}" presName="hierChild3" presStyleCnt="0"/>
      <dgm:spPr/>
    </dgm:pt>
    <dgm:pt modelId="{E297544F-7916-4226-9493-B2F0C2344C0B}" type="pres">
      <dgm:prSet presAssocID="{154FB4A4-DFAE-4AB8-85D8-FB240EABF546}" presName="Name19" presStyleLbl="parChTrans1D4" presStyleIdx="3" presStyleCnt="13"/>
      <dgm:spPr/>
    </dgm:pt>
    <dgm:pt modelId="{CB70A580-884A-49C6-BF55-81C58C7B1D74}" type="pres">
      <dgm:prSet presAssocID="{CAB77AE2-13C6-491B-8E22-2237B7737136}" presName="Name21" presStyleCnt="0"/>
      <dgm:spPr/>
    </dgm:pt>
    <dgm:pt modelId="{FFE10D41-2A70-483C-8E26-C72FA00E9A08}" type="pres">
      <dgm:prSet presAssocID="{CAB77AE2-13C6-491B-8E22-2237B7737136}" presName="level2Shape" presStyleLbl="node4" presStyleIdx="3" presStyleCnt="13" custLinFactNeighborX="7775" custLinFactNeighborY="12578"/>
      <dgm:spPr/>
    </dgm:pt>
    <dgm:pt modelId="{FCB65686-FA13-48CB-B74E-3D7CB691CE2D}" type="pres">
      <dgm:prSet presAssocID="{CAB77AE2-13C6-491B-8E22-2237B7737136}" presName="hierChild3" presStyleCnt="0"/>
      <dgm:spPr/>
    </dgm:pt>
    <dgm:pt modelId="{8271EAE7-9B6B-4095-9CFB-8EE223738390}" type="pres">
      <dgm:prSet presAssocID="{313D18E5-8371-4BF8-9DED-3E40AEC16414}" presName="Name19" presStyleLbl="parChTrans1D4" presStyleIdx="4" presStyleCnt="13"/>
      <dgm:spPr/>
    </dgm:pt>
    <dgm:pt modelId="{B6B5B101-249F-4F6E-90BE-46BC53185E01}" type="pres">
      <dgm:prSet presAssocID="{00502F41-C659-459C-AF29-6D3D7536505D}" presName="Name21" presStyleCnt="0"/>
      <dgm:spPr/>
    </dgm:pt>
    <dgm:pt modelId="{1CDFC5E4-CFB6-4964-B41C-C46BF0343A4C}" type="pres">
      <dgm:prSet presAssocID="{00502F41-C659-459C-AF29-6D3D7536505D}" presName="level2Shape" presStyleLbl="node4" presStyleIdx="4" presStyleCnt="13" custLinFactNeighborX="7775" custLinFactNeighborY="12578"/>
      <dgm:spPr/>
    </dgm:pt>
    <dgm:pt modelId="{A7B9D2C7-5CA6-4501-BE0D-E1DFDC626787}" type="pres">
      <dgm:prSet presAssocID="{00502F41-C659-459C-AF29-6D3D7536505D}" presName="hierChild3" presStyleCnt="0"/>
      <dgm:spPr/>
    </dgm:pt>
    <dgm:pt modelId="{606AD765-6977-4BCA-8E81-DB6809488ABF}" type="pres">
      <dgm:prSet presAssocID="{9F189ED9-E286-44E9-BBE9-EE22E83D3136}" presName="Name19" presStyleLbl="parChTrans1D3" presStyleIdx="2" presStyleCnt="4"/>
      <dgm:spPr/>
    </dgm:pt>
    <dgm:pt modelId="{AC6DBFA0-F1F1-4FA7-8745-AB87B9A2A375}" type="pres">
      <dgm:prSet presAssocID="{6222A368-97BD-47B8-9F93-D6EF8CC874EC}" presName="Name21" presStyleCnt="0"/>
      <dgm:spPr/>
    </dgm:pt>
    <dgm:pt modelId="{53AEAB09-5A15-43C8-8861-21F53446D1E0}" type="pres">
      <dgm:prSet presAssocID="{6222A368-97BD-47B8-9F93-D6EF8CC874EC}" presName="level2Shape" presStyleLbl="node3" presStyleIdx="2" presStyleCnt="4" custLinFactNeighborY="12578"/>
      <dgm:spPr/>
    </dgm:pt>
    <dgm:pt modelId="{F304CC55-6F04-4FD5-A7A1-4068C6067E23}" type="pres">
      <dgm:prSet presAssocID="{6222A368-97BD-47B8-9F93-D6EF8CC874EC}" presName="hierChild3" presStyleCnt="0"/>
      <dgm:spPr/>
    </dgm:pt>
    <dgm:pt modelId="{9739F2C2-4C7E-4072-9B43-FFBC036E8345}" type="pres">
      <dgm:prSet presAssocID="{3BEE869C-3E87-4DE2-A904-7F698CCC6A8B}" presName="Name19" presStyleLbl="parChTrans1D4" presStyleIdx="5" presStyleCnt="13"/>
      <dgm:spPr/>
    </dgm:pt>
    <dgm:pt modelId="{5BCE93E1-9A14-46CE-BE41-54E7413F331B}" type="pres">
      <dgm:prSet presAssocID="{046CD079-E8F9-4ACE-B305-4C64D9EEA745}" presName="Name21" presStyleCnt="0"/>
      <dgm:spPr/>
    </dgm:pt>
    <dgm:pt modelId="{1AD06EB0-CCA6-45CB-8671-8D544AB3FD39}" type="pres">
      <dgm:prSet presAssocID="{046CD079-E8F9-4ACE-B305-4C64D9EEA745}" presName="level2Shape" presStyleLbl="node4" presStyleIdx="5" presStyleCnt="13" custLinFactNeighborX="7775" custLinFactNeighborY="12578"/>
      <dgm:spPr/>
    </dgm:pt>
    <dgm:pt modelId="{B2C2054F-48EE-4772-8CE8-2C52750E866F}" type="pres">
      <dgm:prSet presAssocID="{046CD079-E8F9-4ACE-B305-4C64D9EEA745}" presName="hierChild3" presStyleCnt="0"/>
      <dgm:spPr/>
    </dgm:pt>
    <dgm:pt modelId="{BD9CE7D3-B465-4646-9B85-949503C3043D}" type="pres">
      <dgm:prSet presAssocID="{071638A9-1E6D-4908-B8EA-7C9C9EAF2662}" presName="Name19" presStyleLbl="parChTrans1D4" presStyleIdx="6" presStyleCnt="13"/>
      <dgm:spPr/>
    </dgm:pt>
    <dgm:pt modelId="{8C10A433-C0B1-4BDD-AFD5-C30CE207420E}" type="pres">
      <dgm:prSet presAssocID="{1F36615A-E824-4A34-8DE9-F6381965152E}" presName="Name21" presStyleCnt="0"/>
      <dgm:spPr/>
    </dgm:pt>
    <dgm:pt modelId="{C286FF20-4B9B-4E1C-AD5E-4678A97D427A}" type="pres">
      <dgm:prSet presAssocID="{1F36615A-E824-4A34-8DE9-F6381965152E}" presName="level2Shape" presStyleLbl="node4" presStyleIdx="6" presStyleCnt="13" custLinFactNeighborX="7775" custLinFactNeighborY="12578"/>
      <dgm:spPr/>
    </dgm:pt>
    <dgm:pt modelId="{FA5012EA-D53B-4D04-A4B6-DDC7891B7C84}" type="pres">
      <dgm:prSet presAssocID="{1F36615A-E824-4A34-8DE9-F6381965152E}" presName="hierChild3" presStyleCnt="0"/>
      <dgm:spPr/>
    </dgm:pt>
    <dgm:pt modelId="{3188EA36-4579-42E0-A76C-B1D86D6DB500}" type="pres">
      <dgm:prSet presAssocID="{9C742393-DA38-45DF-80B1-9AED452EEDBF}" presName="Name19" presStyleLbl="parChTrans1D4" presStyleIdx="7" presStyleCnt="13"/>
      <dgm:spPr/>
    </dgm:pt>
    <dgm:pt modelId="{A506AB34-7A22-43F7-9F3A-2DBEC18D0DF7}" type="pres">
      <dgm:prSet presAssocID="{1951BF49-3011-4253-8788-7E88A25BE5B8}" presName="Name21" presStyleCnt="0"/>
      <dgm:spPr/>
    </dgm:pt>
    <dgm:pt modelId="{A7EFB04C-75AE-459A-ACFB-21CD80F86A65}" type="pres">
      <dgm:prSet presAssocID="{1951BF49-3011-4253-8788-7E88A25BE5B8}" presName="level2Shape" presStyleLbl="node4" presStyleIdx="7" presStyleCnt="13" custLinFactNeighborX="7775" custLinFactNeighborY="12578"/>
      <dgm:spPr/>
    </dgm:pt>
    <dgm:pt modelId="{DFF10E13-1DBE-43A2-898A-6F7B51B8E2B7}" type="pres">
      <dgm:prSet presAssocID="{1951BF49-3011-4253-8788-7E88A25BE5B8}" presName="hierChild3" presStyleCnt="0"/>
      <dgm:spPr/>
    </dgm:pt>
    <dgm:pt modelId="{30B6CEBA-25D2-4A6D-AB0A-0826DE0DD55E}" type="pres">
      <dgm:prSet presAssocID="{CF242D5A-29DA-4459-9E93-730837E263B7}" presName="Name19" presStyleLbl="parChTrans1D4" presStyleIdx="8" presStyleCnt="13"/>
      <dgm:spPr/>
    </dgm:pt>
    <dgm:pt modelId="{05908A4A-DD92-4D9D-BB1E-703786AA895C}" type="pres">
      <dgm:prSet presAssocID="{75A05AAD-F5B8-4433-AF08-10DEF52A3CD7}" presName="Name21" presStyleCnt="0"/>
      <dgm:spPr/>
    </dgm:pt>
    <dgm:pt modelId="{FD4CD39A-0729-4742-8D2D-73EF6EC0DCEA}" type="pres">
      <dgm:prSet presAssocID="{75A05AAD-F5B8-4433-AF08-10DEF52A3CD7}" presName="level2Shape" presStyleLbl="node4" presStyleIdx="8" presStyleCnt="13" custLinFactNeighborY="12578"/>
      <dgm:spPr/>
    </dgm:pt>
    <dgm:pt modelId="{3A32D9A9-A01E-44D7-BC82-290F3915A0A7}" type="pres">
      <dgm:prSet presAssocID="{75A05AAD-F5B8-4433-AF08-10DEF52A3CD7}" presName="hierChild3" presStyleCnt="0"/>
      <dgm:spPr/>
    </dgm:pt>
    <dgm:pt modelId="{C67136C4-CD69-46F7-BD13-8F7368914CF5}" type="pres">
      <dgm:prSet presAssocID="{27727D8B-215A-4387-BB28-477661DC93C6}" presName="Name19" presStyleLbl="parChTrans1D3" presStyleIdx="3" presStyleCnt="4"/>
      <dgm:spPr/>
    </dgm:pt>
    <dgm:pt modelId="{2EA199E2-E470-4800-90E7-9A24684A47B6}" type="pres">
      <dgm:prSet presAssocID="{F1BBDE27-6BBB-4CBE-8B82-CAFFF3A28E7C}" presName="Name21" presStyleCnt="0"/>
      <dgm:spPr/>
    </dgm:pt>
    <dgm:pt modelId="{66E3E1E7-2BBF-4E44-BED2-FEC4FA971CB4}" type="pres">
      <dgm:prSet presAssocID="{F1BBDE27-6BBB-4CBE-8B82-CAFFF3A28E7C}" presName="level2Shape" presStyleLbl="node3" presStyleIdx="3" presStyleCnt="4" custLinFactNeighborY="12578"/>
      <dgm:spPr/>
    </dgm:pt>
    <dgm:pt modelId="{B60728BC-8B4B-49E6-A766-D0DCAD9304F5}" type="pres">
      <dgm:prSet presAssocID="{F1BBDE27-6BBB-4CBE-8B82-CAFFF3A28E7C}" presName="hierChild3" presStyleCnt="0"/>
      <dgm:spPr/>
    </dgm:pt>
    <dgm:pt modelId="{B179117F-B639-4AFB-B3F1-1AACD3907BE3}" type="pres">
      <dgm:prSet presAssocID="{CE74EE56-F55B-468A-8949-6144D0D05639}" presName="Name19" presStyleLbl="parChTrans1D4" presStyleIdx="9" presStyleCnt="13"/>
      <dgm:spPr/>
    </dgm:pt>
    <dgm:pt modelId="{66B117AD-258A-4CC1-9B6D-475D4077D701}" type="pres">
      <dgm:prSet presAssocID="{F3D1505B-9DA4-412C-86F2-99FED16E4D21}" presName="Name21" presStyleCnt="0"/>
      <dgm:spPr/>
    </dgm:pt>
    <dgm:pt modelId="{2A6FF527-2C76-4E9B-9BDE-1007A5696EE6}" type="pres">
      <dgm:prSet presAssocID="{F3D1505B-9DA4-412C-86F2-99FED16E4D21}" presName="level2Shape" presStyleLbl="node4" presStyleIdx="9" presStyleCnt="13" custLinFactNeighborY="12578"/>
      <dgm:spPr/>
    </dgm:pt>
    <dgm:pt modelId="{DEDFEF35-F97F-4244-9967-1D31F16A5FAA}" type="pres">
      <dgm:prSet presAssocID="{F3D1505B-9DA4-412C-86F2-99FED16E4D21}" presName="hierChild3" presStyleCnt="0"/>
      <dgm:spPr/>
    </dgm:pt>
    <dgm:pt modelId="{B7EC3882-2DD0-4662-9D72-D96C2DD3E2C3}" type="pres">
      <dgm:prSet presAssocID="{91A4C01B-B246-489C-838B-925D95CE6572}" presName="Name19" presStyleLbl="parChTrans1D4" presStyleIdx="10" presStyleCnt="13"/>
      <dgm:spPr/>
    </dgm:pt>
    <dgm:pt modelId="{2E0D12C2-2029-45AE-B9C2-EA98CFAB4115}" type="pres">
      <dgm:prSet presAssocID="{C0E32947-63E5-418C-8546-3F6B3554336D}" presName="Name21" presStyleCnt="0"/>
      <dgm:spPr/>
    </dgm:pt>
    <dgm:pt modelId="{185C1393-37C0-4C8B-8997-BA5BB5BB38BF}" type="pres">
      <dgm:prSet presAssocID="{C0E32947-63E5-418C-8546-3F6B3554336D}" presName="level2Shape" presStyleLbl="node4" presStyleIdx="10" presStyleCnt="13" custLinFactNeighborY="12578"/>
      <dgm:spPr/>
    </dgm:pt>
    <dgm:pt modelId="{18E43669-EA24-41B6-ABF7-708207AE644E}" type="pres">
      <dgm:prSet presAssocID="{C0E32947-63E5-418C-8546-3F6B3554336D}" presName="hierChild3" presStyleCnt="0"/>
      <dgm:spPr/>
    </dgm:pt>
    <dgm:pt modelId="{8AD78271-56A3-40E8-9FA5-2FAB093BC6B3}" type="pres">
      <dgm:prSet presAssocID="{A505CB3A-0698-4B73-95F7-4FEFF853CF59}" presName="Name19" presStyleLbl="parChTrans1D4" presStyleIdx="11" presStyleCnt="13"/>
      <dgm:spPr/>
    </dgm:pt>
    <dgm:pt modelId="{C9D37B28-EE87-4D24-80D1-A15623EDD3E2}" type="pres">
      <dgm:prSet presAssocID="{9D681055-CC93-4F0A-A4EE-B6D3F4F9DCE6}" presName="Name21" presStyleCnt="0"/>
      <dgm:spPr/>
    </dgm:pt>
    <dgm:pt modelId="{6BFC9146-1A1A-4321-9684-44D141E0AB2F}" type="pres">
      <dgm:prSet presAssocID="{9D681055-CC93-4F0A-A4EE-B6D3F4F9DCE6}" presName="level2Shape" presStyleLbl="node4" presStyleIdx="11" presStyleCnt="13"/>
      <dgm:spPr/>
    </dgm:pt>
    <dgm:pt modelId="{21909B7B-5F03-4085-8602-7BD2EE7CFB19}" type="pres">
      <dgm:prSet presAssocID="{9D681055-CC93-4F0A-A4EE-B6D3F4F9DCE6}" presName="hierChild3" presStyleCnt="0"/>
      <dgm:spPr/>
    </dgm:pt>
    <dgm:pt modelId="{08695D97-930D-4D57-9EA6-102BAE97312F}" type="pres">
      <dgm:prSet presAssocID="{43839BE3-7A63-462B-827F-37E1BFDBD390}" presName="Name19" presStyleLbl="parChTrans1D4" presStyleIdx="12" presStyleCnt="13"/>
      <dgm:spPr/>
    </dgm:pt>
    <dgm:pt modelId="{7323E531-D398-46B0-BE57-C0F83549E3A8}" type="pres">
      <dgm:prSet presAssocID="{A5BB72EB-566A-4768-8956-F85CDA2E7905}" presName="Name21" presStyleCnt="0"/>
      <dgm:spPr/>
    </dgm:pt>
    <dgm:pt modelId="{36FF85F6-B647-41F3-881C-B56AB7718500}" type="pres">
      <dgm:prSet presAssocID="{A5BB72EB-566A-4768-8956-F85CDA2E7905}" presName="level2Shape" presStyleLbl="node4" presStyleIdx="12" presStyleCnt="13"/>
      <dgm:spPr/>
    </dgm:pt>
    <dgm:pt modelId="{D35B927D-D29E-4A6A-A9B7-EF9A0838A520}" type="pres">
      <dgm:prSet presAssocID="{A5BB72EB-566A-4768-8956-F85CDA2E7905}" presName="hierChild3" presStyleCnt="0"/>
      <dgm:spPr/>
    </dgm:pt>
    <dgm:pt modelId="{7CA68B24-E7BB-4C0C-8B99-8F9D36C311AB}" type="pres">
      <dgm:prSet presAssocID="{C38D6E03-9F3F-436A-8D81-D10BD1BB9CE1}" presName="bgShapesFlow" presStyleCnt="0"/>
      <dgm:spPr/>
    </dgm:pt>
  </dgm:ptLst>
  <dgm:cxnLst>
    <dgm:cxn modelId="{2979F905-5133-49F4-9784-5ACA55FAA6E6}" srcId="{B10501AB-E188-4AA1-9715-B04577216646}" destId="{F1BBDE27-6BBB-4CBE-8B82-CAFFF3A28E7C}" srcOrd="3" destOrd="0" parTransId="{27727D8B-215A-4387-BB28-477661DC93C6}" sibTransId="{3F8F8EC1-2596-4762-84D4-58546E535C49}"/>
    <dgm:cxn modelId="{93E7060B-A1F7-42CA-BB83-6F80F56D4F43}" srcId="{F3D1505B-9DA4-412C-86F2-99FED16E4D21}" destId="{C0E32947-63E5-418C-8546-3F6B3554336D}" srcOrd="0" destOrd="0" parTransId="{91A4C01B-B246-489C-838B-925D95CE6572}" sibTransId="{D90449EC-7638-4BD4-93D4-C06C80C32BDD}"/>
    <dgm:cxn modelId="{C1613013-404D-490E-83E9-02B3AD9DCD6C}" type="presOf" srcId="{046CD079-E8F9-4ACE-B305-4C64D9EEA745}" destId="{1AD06EB0-CCA6-45CB-8671-8D544AB3FD39}" srcOrd="0" destOrd="0" presId="urn:microsoft.com/office/officeart/2005/8/layout/hierarchy6"/>
    <dgm:cxn modelId="{05B43319-E6EA-4390-82A9-C57980329EAD}" type="presOf" srcId="{43839BE3-7A63-462B-827F-37E1BFDBD390}" destId="{08695D97-930D-4D57-9EA6-102BAE97312F}" srcOrd="0" destOrd="0" presId="urn:microsoft.com/office/officeart/2005/8/layout/hierarchy6"/>
    <dgm:cxn modelId="{9DAA6A19-ECD1-43D5-9C4B-73C747D2944B}" type="presOf" srcId="{154FB4A4-DFAE-4AB8-85D8-FB240EABF546}" destId="{E297544F-7916-4226-9493-B2F0C2344C0B}" srcOrd="0" destOrd="0" presId="urn:microsoft.com/office/officeart/2005/8/layout/hierarchy6"/>
    <dgm:cxn modelId="{62C59E19-20A4-49B1-90C7-E43E765193D3}" type="presOf" srcId="{27727D8B-215A-4387-BB28-477661DC93C6}" destId="{C67136C4-CD69-46F7-BD13-8F7368914CF5}" srcOrd="0" destOrd="0" presId="urn:microsoft.com/office/officeart/2005/8/layout/hierarchy6"/>
    <dgm:cxn modelId="{A122631B-4A12-4A49-9EB5-B8B79C6CA5D9}" type="presOf" srcId="{4E27852B-28C5-402F-9151-1D794AA816DE}" destId="{6DC92ECA-747F-43B2-8422-33855283C7A2}" srcOrd="0" destOrd="0" presId="urn:microsoft.com/office/officeart/2005/8/layout/hierarchy6"/>
    <dgm:cxn modelId="{F5D4541F-50DC-4B66-8EC1-C3660512797E}" type="presOf" srcId="{1951BF49-3011-4253-8788-7E88A25BE5B8}" destId="{A7EFB04C-75AE-459A-ACFB-21CD80F86A65}" srcOrd="0" destOrd="0" presId="urn:microsoft.com/office/officeart/2005/8/layout/hierarchy6"/>
    <dgm:cxn modelId="{6EB7CE2C-D452-4A0C-AA0A-A4B25F501743}" type="presOf" srcId="{F40556DD-C1E3-4FDC-8ACE-E91FC3996964}" destId="{90DFB8F5-E299-42FC-877F-E4CE4608212A}" srcOrd="0" destOrd="0" presId="urn:microsoft.com/office/officeart/2005/8/layout/hierarchy6"/>
    <dgm:cxn modelId="{D54F7D2F-2439-46F2-9D73-9D6995BECD4E}" type="presOf" srcId="{588AAC40-4F04-4BFE-8CA6-C412C1082B82}" destId="{2DDA0E37-DF46-4D5C-90BD-A994CA01F421}" srcOrd="0" destOrd="0" presId="urn:microsoft.com/office/officeart/2005/8/layout/hierarchy6"/>
    <dgm:cxn modelId="{6A59D032-5F80-481B-A926-F1C70065DACC}" type="presOf" srcId="{CAB77AE2-13C6-491B-8E22-2237B7737136}" destId="{FFE10D41-2A70-483C-8E26-C72FA00E9A08}" srcOrd="0" destOrd="0" presId="urn:microsoft.com/office/officeart/2005/8/layout/hierarchy6"/>
    <dgm:cxn modelId="{C2966433-1385-4678-98E0-5E88FD3A1167}" srcId="{6222A368-97BD-47B8-9F93-D6EF8CC874EC}" destId="{75A05AAD-F5B8-4433-AF08-10DEF52A3CD7}" srcOrd="3" destOrd="0" parTransId="{CF242D5A-29DA-4459-9E93-730837E263B7}" sibTransId="{4B23D47A-C905-414B-A486-0D8EF861471D}"/>
    <dgm:cxn modelId="{0E688434-7E18-4055-8737-7AB7696FA398}" srcId="{F1BBDE27-6BBB-4CBE-8B82-CAFFF3A28E7C}" destId="{F3D1505B-9DA4-412C-86F2-99FED16E4D21}" srcOrd="0" destOrd="0" parTransId="{CE74EE56-F55B-468A-8949-6144D0D05639}" sibTransId="{94C3FEB7-5DAC-4687-855D-3ACD1F19CD18}"/>
    <dgm:cxn modelId="{4E804039-637F-44DD-8AEF-B3DCDE821B5F}" type="presOf" srcId="{F3D1505B-9DA4-412C-86F2-99FED16E4D21}" destId="{2A6FF527-2C76-4E9B-9BDE-1007A5696EE6}" srcOrd="0" destOrd="0" presId="urn:microsoft.com/office/officeart/2005/8/layout/hierarchy6"/>
    <dgm:cxn modelId="{3F3B4A3D-8BFF-4689-8A4C-11FCD1F41C28}" type="presOf" srcId="{F075DFD9-2C9F-4BDD-9E01-C25C9BC36BBB}" destId="{C51D4022-1A51-4AEE-A414-1DC818470C3F}" srcOrd="0" destOrd="0" presId="urn:microsoft.com/office/officeart/2005/8/layout/hierarchy6"/>
    <dgm:cxn modelId="{F592AD4D-D3C3-480A-8DA8-A0AFF899C062}" srcId="{588AAC40-4F04-4BFE-8CA6-C412C1082B82}" destId="{4E27852B-28C5-402F-9151-1D794AA816DE}" srcOrd="0" destOrd="0" parTransId="{2C0DE688-B47C-4C35-A4C8-D8EE8E1A7C49}" sibTransId="{F0257E88-127C-4251-90FC-52567846D0B9}"/>
    <dgm:cxn modelId="{2E0FDC5C-E242-4734-93BF-C0C60632C537}" srcId="{C38D6E03-9F3F-436A-8D81-D10BD1BB9CE1}" destId="{C76E1648-7D02-48A7-855B-5ACAD06E2CA9}" srcOrd="0" destOrd="0" parTransId="{137B378B-2A81-4E2C-85D9-3A7C3C848360}" sibTransId="{6B2B8F6A-956A-4F55-8E1F-ABA93ADA4717}"/>
    <dgm:cxn modelId="{A01C4B5F-63BC-4769-8CD6-32A85A976A07}" type="presOf" srcId="{DC04B16D-8CD3-4DAD-9CEF-BADA5A9E73B6}" destId="{405201B6-44B3-4C99-BCB5-C8435671EF8E}" srcOrd="0" destOrd="0" presId="urn:microsoft.com/office/officeart/2005/8/layout/hierarchy6"/>
    <dgm:cxn modelId="{7EA95167-0EE6-4C2D-9051-2CA71F1A9B7A}" type="presOf" srcId="{9D681055-CC93-4F0A-A4EE-B6D3F4F9DCE6}" destId="{6BFC9146-1A1A-4321-9684-44D141E0AB2F}" srcOrd="0" destOrd="0" presId="urn:microsoft.com/office/officeart/2005/8/layout/hierarchy6"/>
    <dgm:cxn modelId="{5904E368-A3D8-404B-9F52-42E52F447800}" type="presOf" srcId="{6CB7A225-21CC-47DE-B873-64AB5E1FDEDB}" destId="{D461BD43-6DE0-4355-B232-FC7705136EAB}" srcOrd="0" destOrd="0" presId="urn:microsoft.com/office/officeart/2005/8/layout/hierarchy6"/>
    <dgm:cxn modelId="{E3ED536B-6D08-4FFB-B242-22678D5DEA4B}" type="presOf" srcId="{6222A368-97BD-47B8-9F93-D6EF8CC874EC}" destId="{53AEAB09-5A15-43C8-8861-21F53446D1E0}" srcOrd="0" destOrd="0" presId="urn:microsoft.com/office/officeart/2005/8/layout/hierarchy6"/>
    <dgm:cxn modelId="{6308B96B-726C-42A7-B11A-903405B811B3}" type="presOf" srcId="{313D18E5-8371-4BF8-9DED-3E40AEC16414}" destId="{8271EAE7-9B6B-4095-9CFB-8EE223738390}" srcOrd="0" destOrd="0" presId="urn:microsoft.com/office/officeart/2005/8/layout/hierarchy6"/>
    <dgm:cxn modelId="{3D83FD73-7232-4A6F-9B0F-C9399405A83F}" type="presOf" srcId="{9C742393-DA38-45DF-80B1-9AED452EEDBF}" destId="{3188EA36-4579-42E0-A76C-B1D86D6DB500}" srcOrd="0" destOrd="0" presId="urn:microsoft.com/office/officeart/2005/8/layout/hierarchy6"/>
    <dgm:cxn modelId="{48D45B74-69D1-4B5A-8E97-C69129A36C26}" srcId="{588AAC40-4F04-4BFE-8CA6-C412C1082B82}" destId="{6653B5B0-464E-4AA6-9EC4-556C83EFCBD9}" srcOrd="1" destOrd="0" parTransId="{F40556DD-C1E3-4FDC-8ACE-E91FC3996964}" sibTransId="{75E4F728-73D1-41DF-8558-C31F007403A4}"/>
    <dgm:cxn modelId="{E1F3727D-BC81-4F5C-A196-BA3738F62AE5}" type="presOf" srcId="{C38D6E03-9F3F-436A-8D81-D10BD1BB9CE1}" destId="{95DCDE70-2AE0-4AA7-A1A4-0B45502A22C6}" srcOrd="0" destOrd="0" presId="urn:microsoft.com/office/officeart/2005/8/layout/hierarchy6"/>
    <dgm:cxn modelId="{3D6D6F7E-6900-49FB-9E29-DAFA9D879FCB}" type="presOf" srcId="{3BEE869C-3E87-4DE2-A904-7F698CCC6A8B}" destId="{9739F2C2-4C7E-4072-9B43-FFBC036E8345}" srcOrd="0" destOrd="0" presId="urn:microsoft.com/office/officeart/2005/8/layout/hierarchy6"/>
    <dgm:cxn modelId="{1A45947F-BF7F-437A-8C0F-BEABAFA812C3}" type="presOf" srcId="{1F36615A-E824-4A34-8DE9-F6381965152E}" destId="{C286FF20-4B9B-4E1C-AD5E-4678A97D427A}" srcOrd="0" destOrd="0" presId="urn:microsoft.com/office/officeart/2005/8/layout/hierarchy6"/>
    <dgm:cxn modelId="{8D46D486-BE5B-4158-BD09-E4179E995F0F}" type="presOf" srcId="{FBF43A7D-A842-4926-8C64-C524F97AF14D}" destId="{F3B9FDD9-B92A-456E-9F33-478AD7C7FDC4}" srcOrd="0" destOrd="0" presId="urn:microsoft.com/office/officeart/2005/8/layout/hierarchy6"/>
    <dgm:cxn modelId="{6BCFB68F-D875-4614-A68B-9497F0D60040}" type="presOf" srcId="{071638A9-1E6D-4908-B8EA-7C9C9EAF2662}" destId="{BD9CE7D3-B465-4646-9B85-949503C3043D}" srcOrd="0" destOrd="0" presId="urn:microsoft.com/office/officeart/2005/8/layout/hierarchy6"/>
    <dgm:cxn modelId="{6DC2B092-A4BE-4460-B8C3-975DEA622E97}" srcId="{6222A368-97BD-47B8-9F93-D6EF8CC874EC}" destId="{1951BF49-3011-4253-8788-7E88A25BE5B8}" srcOrd="2" destOrd="0" parTransId="{9C742393-DA38-45DF-80B1-9AED452EEDBF}" sibTransId="{E9A1935F-3025-45C6-8BAD-F0215C159568}"/>
    <dgm:cxn modelId="{6E379196-6968-4B4B-97C6-61A54644CE9D}" type="presOf" srcId="{6653B5B0-464E-4AA6-9EC4-556C83EFCBD9}" destId="{CD95EEE4-CA2D-4516-ABE2-3964EB0FEB98}" srcOrd="0" destOrd="0" presId="urn:microsoft.com/office/officeart/2005/8/layout/hierarchy6"/>
    <dgm:cxn modelId="{796EA596-F724-4436-B384-1632A60A897E}" type="presOf" srcId="{F1BBDE27-6BBB-4CBE-8B82-CAFFF3A28E7C}" destId="{66E3E1E7-2BBF-4E44-BED2-FEC4FA971CB4}" srcOrd="0" destOrd="0" presId="urn:microsoft.com/office/officeart/2005/8/layout/hierarchy6"/>
    <dgm:cxn modelId="{AFC84F98-341F-4C9C-A1FC-467C6AE98F4B}" type="presOf" srcId="{D60B543F-92F2-47A7-8F3D-E12514850B86}" destId="{C155ED6A-0F18-4682-834D-4A088975931E}" srcOrd="0" destOrd="0" presId="urn:microsoft.com/office/officeart/2005/8/layout/hierarchy6"/>
    <dgm:cxn modelId="{AEE83E99-0065-47C8-A42E-68172F9754FF}" srcId="{588AAC40-4F04-4BFE-8CA6-C412C1082B82}" destId="{CAB77AE2-13C6-491B-8E22-2237B7737136}" srcOrd="2" destOrd="0" parTransId="{154FB4A4-DFAE-4AB8-85D8-FB240EABF546}" sibTransId="{05F57D91-9800-4BF5-A0EE-072D8A2CD69F}"/>
    <dgm:cxn modelId="{CA94E099-9CDD-42BF-AFFD-0848EEA9BDD5}" type="presOf" srcId="{CE74EE56-F55B-468A-8949-6144D0D05639}" destId="{B179117F-B639-4AFB-B3F1-1AACD3907BE3}" srcOrd="0" destOrd="0" presId="urn:microsoft.com/office/officeart/2005/8/layout/hierarchy6"/>
    <dgm:cxn modelId="{6DF534AB-9348-4F6B-98BE-7EC1091DA27E}" type="presOf" srcId="{B10501AB-E188-4AA1-9715-B04577216646}" destId="{20F69D4A-7C5A-430B-8499-F0803B128CC5}" srcOrd="0" destOrd="0" presId="urn:microsoft.com/office/officeart/2005/8/layout/hierarchy6"/>
    <dgm:cxn modelId="{EDA976AB-8B7E-454D-8F43-FBD138F580FF}" type="presOf" srcId="{C0E32947-63E5-418C-8546-3F6B3554336D}" destId="{185C1393-37C0-4C8B-8997-BA5BB5BB38BF}" srcOrd="0" destOrd="0" presId="urn:microsoft.com/office/officeart/2005/8/layout/hierarchy6"/>
    <dgm:cxn modelId="{913F39AF-CB1D-4337-99ED-B43D64066198}" type="presOf" srcId="{CF242D5A-29DA-4459-9E93-730837E263B7}" destId="{30B6CEBA-25D2-4A6D-AB0A-0826DE0DD55E}" srcOrd="0" destOrd="0" presId="urn:microsoft.com/office/officeart/2005/8/layout/hierarchy6"/>
    <dgm:cxn modelId="{C520E0AF-3E00-413B-971D-735324043697}" type="presOf" srcId="{A5BB72EB-566A-4768-8956-F85CDA2E7905}" destId="{36FF85F6-B647-41F3-881C-B56AB7718500}" srcOrd="0" destOrd="0" presId="urn:microsoft.com/office/officeart/2005/8/layout/hierarchy6"/>
    <dgm:cxn modelId="{CA6C26B4-9C7F-4A98-9176-3AF6387CABE1}" type="presOf" srcId="{C76E1648-7D02-48A7-855B-5ACAD06E2CA9}" destId="{A80F45DA-05FC-4472-9FA6-D2819172649B}" srcOrd="0" destOrd="0" presId="urn:microsoft.com/office/officeart/2005/8/layout/hierarchy6"/>
    <dgm:cxn modelId="{92D5E0BE-DBF2-4564-A887-1A4866C653C6}" type="presOf" srcId="{2C0DE688-B47C-4C35-A4C8-D8EE8E1A7C49}" destId="{A521D655-426B-415F-A250-FC9FAA864F3B}" srcOrd="0" destOrd="0" presId="urn:microsoft.com/office/officeart/2005/8/layout/hierarchy6"/>
    <dgm:cxn modelId="{04B236C3-985E-482B-8DE4-ADCD8C108377}" srcId="{C76E1648-7D02-48A7-855B-5ACAD06E2CA9}" destId="{B10501AB-E188-4AA1-9715-B04577216646}" srcOrd="0" destOrd="0" parTransId="{FA401B5B-5F5C-44F9-9B18-5C4E5F252765}" sibTransId="{B47B09D2-9E8A-4B04-8840-BC3AB001D4A5}"/>
    <dgm:cxn modelId="{1C654EC4-A70B-483B-9603-90EDD5801AC6}" srcId="{B10501AB-E188-4AA1-9715-B04577216646}" destId="{588AAC40-4F04-4BFE-8CA6-C412C1082B82}" srcOrd="1" destOrd="0" parTransId="{DC04B16D-8CD3-4DAD-9CEF-BADA5A9E73B6}" sibTransId="{5D362972-F50C-44A9-B7F0-54B8715AD138}"/>
    <dgm:cxn modelId="{6D6F5EC6-0E84-45C2-928E-9A99DAD5290A}" type="presOf" srcId="{75A05AAD-F5B8-4433-AF08-10DEF52A3CD7}" destId="{FD4CD39A-0729-4742-8D2D-73EF6EC0DCEA}" srcOrd="0" destOrd="0" presId="urn:microsoft.com/office/officeart/2005/8/layout/hierarchy6"/>
    <dgm:cxn modelId="{590B37CB-21AE-4203-86A6-DFDC97FC5118}" srcId="{588AAC40-4F04-4BFE-8CA6-C412C1082B82}" destId="{00502F41-C659-459C-AF29-6D3D7536505D}" srcOrd="3" destOrd="0" parTransId="{313D18E5-8371-4BF8-9DED-3E40AEC16414}" sibTransId="{5109112B-2D63-48DA-90C7-FD89C6E053E5}"/>
    <dgm:cxn modelId="{DA386CD0-8412-495B-97F7-17D32FEEE7E0}" srcId="{6222A368-97BD-47B8-9F93-D6EF8CC874EC}" destId="{046CD079-E8F9-4ACE-B305-4C64D9EEA745}" srcOrd="0" destOrd="0" parTransId="{3BEE869C-3E87-4DE2-A904-7F698CCC6A8B}" sibTransId="{189967E1-7D73-4BB9-A9F1-59926FBE8A4F}"/>
    <dgm:cxn modelId="{AAD0C1D6-6EB0-4E9E-AB0A-787BBFE6D6C5}" type="presOf" srcId="{FA401B5B-5F5C-44F9-9B18-5C4E5F252765}" destId="{B75931E6-56ED-4780-BCB4-CB6296B65CFE}" srcOrd="0" destOrd="0" presId="urn:microsoft.com/office/officeart/2005/8/layout/hierarchy6"/>
    <dgm:cxn modelId="{1DD2C9D9-3799-41C8-B8C9-0A26CFB46C92}" srcId="{C0E32947-63E5-418C-8546-3F6B3554336D}" destId="{9D681055-CC93-4F0A-A4EE-B6D3F4F9DCE6}" srcOrd="0" destOrd="0" parTransId="{A505CB3A-0698-4B73-95F7-4FEFF853CF59}" sibTransId="{0CE032F6-5F49-42EF-9243-C9E9ED8C1ACD}"/>
    <dgm:cxn modelId="{799677E0-7EE5-4D0D-ACFC-DE1EB02565EB}" type="presOf" srcId="{00502F41-C659-459C-AF29-6D3D7536505D}" destId="{1CDFC5E4-CFB6-4964-B41C-C46BF0343A4C}" srcOrd="0" destOrd="0" presId="urn:microsoft.com/office/officeart/2005/8/layout/hierarchy6"/>
    <dgm:cxn modelId="{4CAD2EE1-3E1D-4135-9C85-A9B3F755A248}" srcId="{FBF43A7D-A842-4926-8C64-C524F97AF14D}" destId="{D60B543F-92F2-47A7-8F3D-E12514850B86}" srcOrd="0" destOrd="0" parTransId="{6CB7A225-21CC-47DE-B873-64AB5E1FDEDB}" sibTransId="{DB0E4EE3-9C8D-44AF-AB3B-3CA09D20A38D}"/>
    <dgm:cxn modelId="{14CC38E4-908E-439D-B531-4EA7354683D9}" type="presOf" srcId="{A505CB3A-0698-4B73-95F7-4FEFF853CF59}" destId="{8AD78271-56A3-40E8-9FA5-2FAB093BC6B3}" srcOrd="0" destOrd="0" presId="urn:microsoft.com/office/officeart/2005/8/layout/hierarchy6"/>
    <dgm:cxn modelId="{5D21C6E5-E30B-49AF-98FE-A6793DCE0DEA}" srcId="{B10501AB-E188-4AA1-9715-B04577216646}" destId="{FBF43A7D-A842-4926-8C64-C524F97AF14D}" srcOrd="0" destOrd="0" parTransId="{F075DFD9-2C9F-4BDD-9E01-C25C9BC36BBB}" sibTransId="{9AD3D534-1AF3-42C0-93A2-FE14733D29E4}"/>
    <dgm:cxn modelId="{6E1B7DE6-0FBB-4452-B7DB-ECCA93DF82E2}" srcId="{6222A368-97BD-47B8-9F93-D6EF8CC874EC}" destId="{1F36615A-E824-4A34-8DE9-F6381965152E}" srcOrd="1" destOrd="0" parTransId="{071638A9-1E6D-4908-B8EA-7C9C9EAF2662}" sibTransId="{B9907C02-D7D6-4536-BB4A-A95EC23A9B1C}"/>
    <dgm:cxn modelId="{A732D9E8-F797-44AE-BB70-24D4B281D37F}" srcId="{B10501AB-E188-4AA1-9715-B04577216646}" destId="{6222A368-97BD-47B8-9F93-D6EF8CC874EC}" srcOrd="2" destOrd="0" parTransId="{9F189ED9-E286-44E9-BBE9-EE22E83D3136}" sibTransId="{9A1FFF96-3925-4BC2-9828-0FCF30F22641}"/>
    <dgm:cxn modelId="{AEFCC2ED-365F-4E97-865F-EA8808693673}" type="presOf" srcId="{91A4C01B-B246-489C-838B-925D95CE6572}" destId="{B7EC3882-2DD0-4662-9D72-D96C2DD3E2C3}" srcOrd="0" destOrd="0" presId="urn:microsoft.com/office/officeart/2005/8/layout/hierarchy6"/>
    <dgm:cxn modelId="{45FF7CF0-1FB2-4F99-B0AD-76B4AD047FE9}" type="presOf" srcId="{9F189ED9-E286-44E9-BBE9-EE22E83D3136}" destId="{606AD765-6977-4BCA-8E81-DB6809488ABF}" srcOrd="0" destOrd="0" presId="urn:microsoft.com/office/officeart/2005/8/layout/hierarchy6"/>
    <dgm:cxn modelId="{6B1BDAF0-B521-425D-A0AB-0C816AEB8482}" srcId="{C0E32947-63E5-418C-8546-3F6B3554336D}" destId="{A5BB72EB-566A-4768-8956-F85CDA2E7905}" srcOrd="1" destOrd="0" parTransId="{43839BE3-7A63-462B-827F-37E1BFDBD390}" sibTransId="{3FF5515B-7F5C-43EF-8319-58B259E1F11D}"/>
    <dgm:cxn modelId="{2CDC24E6-6C23-4AE7-BA82-6A17DE43BE10}" type="presParOf" srcId="{95DCDE70-2AE0-4AA7-A1A4-0B45502A22C6}" destId="{27D835FF-1806-4A03-83F2-F561416366F8}" srcOrd="0" destOrd="0" presId="urn:microsoft.com/office/officeart/2005/8/layout/hierarchy6"/>
    <dgm:cxn modelId="{EB8A39E1-DDDD-4363-BA0D-72430C296017}" type="presParOf" srcId="{27D835FF-1806-4A03-83F2-F561416366F8}" destId="{51930DBE-5B6A-400D-BF0F-2B9EACEC4217}" srcOrd="0" destOrd="0" presId="urn:microsoft.com/office/officeart/2005/8/layout/hierarchy6"/>
    <dgm:cxn modelId="{F919FD36-DD3A-4DAC-97C5-9E6054245D43}" type="presParOf" srcId="{51930DBE-5B6A-400D-BF0F-2B9EACEC4217}" destId="{604ABF8E-1DCF-4C15-869F-E09517C0F54F}" srcOrd="0" destOrd="0" presId="urn:microsoft.com/office/officeart/2005/8/layout/hierarchy6"/>
    <dgm:cxn modelId="{045E789B-8E9D-4A24-AFF2-4C7B9B732C3A}" type="presParOf" srcId="{604ABF8E-1DCF-4C15-869F-E09517C0F54F}" destId="{A80F45DA-05FC-4472-9FA6-D2819172649B}" srcOrd="0" destOrd="0" presId="urn:microsoft.com/office/officeart/2005/8/layout/hierarchy6"/>
    <dgm:cxn modelId="{58129615-034D-420F-8407-40397F0A3C99}" type="presParOf" srcId="{604ABF8E-1DCF-4C15-869F-E09517C0F54F}" destId="{C2A3D13B-CF1F-431B-8622-CE600FB48203}" srcOrd="1" destOrd="0" presId="urn:microsoft.com/office/officeart/2005/8/layout/hierarchy6"/>
    <dgm:cxn modelId="{A18D3CCA-BC5D-42BF-99C5-B1AEE1155E65}" type="presParOf" srcId="{C2A3D13B-CF1F-431B-8622-CE600FB48203}" destId="{B75931E6-56ED-4780-BCB4-CB6296B65CFE}" srcOrd="0" destOrd="0" presId="urn:microsoft.com/office/officeart/2005/8/layout/hierarchy6"/>
    <dgm:cxn modelId="{F2EF732E-94E2-4EBC-8BC7-3635F4C4395D}" type="presParOf" srcId="{C2A3D13B-CF1F-431B-8622-CE600FB48203}" destId="{6256B643-46A3-4884-98AF-9417AC8B4DC6}" srcOrd="1" destOrd="0" presId="urn:microsoft.com/office/officeart/2005/8/layout/hierarchy6"/>
    <dgm:cxn modelId="{086B6592-9C02-4A38-BDC2-6202B195060C}" type="presParOf" srcId="{6256B643-46A3-4884-98AF-9417AC8B4DC6}" destId="{20F69D4A-7C5A-430B-8499-F0803B128CC5}" srcOrd="0" destOrd="0" presId="urn:microsoft.com/office/officeart/2005/8/layout/hierarchy6"/>
    <dgm:cxn modelId="{B04279FF-19F6-4398-906B-E4A9E0D8B8A2}" type="presParOf" srcId="{6256B643-46A3-4884-98AF-9417AC8B4DC6}" destId="{2B66D278-C1D8-4DCF-949E-21E3C1D99667}" srcOrd="1" destOrd="0" presId="urn:microsoft.com/office/officeart/2005/8/layout/hierarchy6"/>
    <dgm:cxn modelId="{8CF1BEBC-4B34-4C24-A495-21651714F0AD}" type="presParOf" srcId="{2B66D278-C1D8-4DCF-949E-21E3C1D99667}" destId="{C51D4022-1A51-4AEE-A414-1DC818470C3F}" srcOrd="0" destOrd="0" presId="urn:microsoft.com/office/officeart/2005/8/layout/hierarchy6"/>
    <dgm:cxn modelId="{EB07F5EB-B9FF-47F6-A70B-9ADC780BA101}" type="presParOf" srcId="{2B66D278-C1D8-4DCF-949E-21E3C1D99667}" destId="{F7B4ADBD-F11B-448A-A763-67BBAFDDEFCD}" srcOrd="1" destOrd="0" presId="urn:microsoft.com/office/officeart/2005/8/layout/hierarchy6"/>
    <dgm:cxn modelId="{46B51F9E-46A0-4168-8423-21931ED9CF5A}" type="presParOf" srcId="{F7B4ADBD-F11B-448A-A763-67BBAFDDEFCD}" destId="{F3B9FDD9-B92A-456E-9F33-478AD7C7FDC4}" srcOrd="0" destOrd="0" presId="urn:microsoft.com/office/officeart/2005/8/layout/hierarchy6"/>
    <dgm:cxn modelId="{6141E980-4C3D-4009-8F40-97BCC5DDA988}" type="presParOf" srcId="{F7B4ADBD-F11B-448A-A763-67BBAFDDEFCD}" destId="{6676D1CC-4D7A-4030-BD8F-F5BA6855E75A}" srcOrd="1" destOrd="0" presId="urn:microsoft.com/office/officeart/2005/8/layout/hierarchy6"/>
    <dgm:cxn modelId="{4E7DD19C-8910-45C5-B417-D8037D843A32}" type="presParOf" srcId="{6676D1CC-4D7A-4030-BD8F-F5BA6855E75A}" destId="{D461BD43-6DE0-4355-B232-FC7705136EAB}" srcOrd="0" destOrd="0" presId="urn:microsoft.com/office/officeart/2005/8/layout/hierarchy6"/>
    <dgm:cxn modelId="{08EE2252-82C7-4756-BC09-85F6B163C5C9}" type="presParOf" srcId="{6676D1CC-4D7A-4030-BD8F-F5BA6855E75A}" destId="{5E5B02CE-EA7F-4D64-AF25-6A42F89A6F02}" srcOrd="1" destOrd="0" presId="urn:microsoft.com/office/officeart/2005/8/layout/hierarchy6"/>
    <dgm:cxn modelId="{729AD62C-00BD-4706-9587-C2C2DFFF16BE}" type="presParOf" srcId="{5E5B02CE-EA7F-4D64-AF25-6A42F89A6F02}" destId="{C155ED6A-0F18-4682-834D-4A088975931E}" srcOrd="0" destOrd="0" presId="urn:microsoft.com/office/officeart/2005/8/layout/hierarchy6"/>
    <dgm:cxn modelId="{631BF3BB-5D3A-456A-B190-12C4C1B8B3A0}" type="presParOf" srcId="{5E5B02CE-EA7F-4D64-AF25-6A42F89A6F02}" destId="{FB3F8E0D-B9E7-45E6-89A4-7B22C25DF107}" srcOrd="1" destOrd="0" presId="urn:microsoft.com/office/officeart/2005/8/layout/hierarchy6"/>
    <dgm:cxn modelId="{333FE8E4-5694-499F-8126-8975A83CEE33}" type="presParOf" srcId="{2B66D278-C1D8-4DCF-949E-21E3C1D99667}" destId="{405201B6-44B3-4C99-BCB5-C8435671EF8E}" srcOrd="2" destOrd="0" presId="urn:microsoft.com/office/officeart/2005/8/layout/hierarchy6"/>
    <dgm:cxn modelId="{D26793B5-BBEE-4022-AE19-C05BFCF139BE}" type="presParOf" srcId="{2B66D278-C1D8-4DCF-949E-21E3C1D99667}" destId="{C8064013-ED34-4DE9-B8FF-4268DBAD7B59}" srcOrd="3" destOrd="0" presId="urn:microsoft.com/office/officeart/2005/8/layout/hierarchy6"/>
    <dgm:cxn modelId="{6ACA4113-6D68-42F2-86C3-11579673FE85}" type="presParOf" srcId="{C8064013-ED34-4DE9-B8FF-4268DBAD7B59}" destId="{2DDA0E37-DF46-4D5C-90BD-A994CA01F421}" srcOrd="0" destOrd="0" presId="urn:microsoft.com/office/officeart/2005/8/layout/hierarchy6"/>
    <dgm:cxn modelId="{3A3E9330-279C-4827-AB40-6A4529B87500}" type="presParOf" srcId="{C8064013-ED34-4DE9-B8FF-4268DBAD7B59}" destId="{5BD7857E-B2A4-4779-865D-B284D9F6DFA0}" srcOrd="1" destOrd="0" presId="urn:microsoft.com/office/officeart/2005/8/layout/hierarchy6"/>
    <dgm:cxn modelId="{913AABDB-715C-440D-BF6D-2615F451E68E}" type="presParOf" srcId="{5BD7857E-B2A4-4779-865D-B284D9F6DFA0}" destId="{A521D655-426B-415F-A250-FC9FAA864F3B}" srcOrd="0" destOrd="0" presId="urn:microsoft.com/office/officeart/2005/8/layout/hierarchy6"/>
    <dgm:cxn modelId="{3842AF20-D974-41BA-A696-C3190D5327A5}" type="presParOf" srcId="{5BD7857E-B2A4-4779-865D-B284D9F6DFA0}" destId="{0AFE0DAD-8B01-4236-9667-BC9C3B523F02}" srcOrd="1" destOrd="0" presId="urn:microsoft.com/office/officeart/2005/8/layout/hierarchy6"/>
    <dgm:cxn modelId="{1BD1C6E2-683D-49A3-820E-30BDFE7F90D7}" type="presParOf" srcId="{0AFE0DAD-8B01-4236-9667-BC9C3B523F02}" destId="{6DC92ECA-747F-43B2-8422-33855283C7A2}" srcOrd="0" destOrd="0" presId="urn:microsoft.com/office/officeart/2005/8/layout/hierarchy6"/>
    <dgm:cxn modelId="{4CE3C178-DB89-4E56-9D3A-6CC26504F18B}" type="presParOf" srcId="{0AFE0DAD-8B01-4236-9667-BC9C3B523F02}" destId="{12187088-54BC-416E-A5EA-F0B579702A79}" srcOrd="1" destOrd="0" presId="urn:microsoft.com/office/officeart/2005/8/layout/hierarchy6"/>
    <dgm:cxn modelId="{8020BB61-3425-44BB-9DDB-F5F1E3DAC68E}" type="presParOf" srcId="{5BD7857E-B2A4-4779-865D-B284D9F6DFA0}" destId="{90DFB8F5-E299-42FC-877F-E4CE4608212A}" srcOrd="2" destOrd="0" presId="urn:microsoft.com/office/officeart/2005/8/layout/hierarchy6"/>
    <dgm:cxn modelId="{9988010D-E0D3-4864-96B3-76E4B5BD2EC9}" type="presParOf" srcId="{5BD7857E-B2A4-4779-865D-B284D9F6DFA0}" destId="{2B44BBA5-D70D-45B8-BCE3-CEB1266290F1}" srcOrd="3" destOrd="0" presId="urn:microsoft.com/office/officeart/2005/8/layout/hierarchy6"/>
    <dgm:cxn modelId="{990BBBFE-2C24-4E5A-890E-DC67D7949BEE}" type="presParOf" srcId="{2B44BBA5-D70D-45B8-BCE3-CEB1266290F1}" destId="{CD95EEE4-CA2D-4516-ABE2-3964EB0FEB98}" srcOrd="0" destOrd="0" presId="urn:microsoft.com/office/officeart/2005/8/layout/hierarchy6"/>
    <dgm:cxn modelId="{2B94FAAE-0089-4D20-98C2-F89988978510}" type="presParOf" srcId="{2B44BBA5-D70D-45B8-BCE3-CEB1266290F1}" destId="{4040E36F-DA21-4A77-BDBA-FA81C1F4BBBA}" srcOrd="1" destOrd="0" presId="urn:microsoft.com/office/officeart/2005/8/layout/hierarchy6"/>
    <dgm:cxn modelId="{1F222D6C-BCFC-49CD-9768-940D388A296E}" type="presParOf" srcId="{5BD7857E-B2A4-4779-865D-B284D9F6DFA0}" destId="{E297544F-7916-4226-9493-B2F0C2344C0B}" srcOrd="4" destOrd="0" presId="urn:microsoft.com/office/officeart/2005/8/layout/hierarchy6"/>
    <dgm:cxn modelId="{EA1F1EDA-D765-416A-9F98-C3B3BAE6ABB2}" type="presParOf" srcId="{5BD7857E-B2A4-4779-865D-B284D9F6DFA0}" destId="{CB70A580-884A-49C6-BF55-81C58C7B1D74}" srcOrd="5" destOrd="0" presId="urn:microsoft.com/office/officeart/2005/8/layout/hierarchy6"/>
    <dgm:cxn modelId="{8A10B952-A733-44D6-B5A6-D7021EEE0406}" type="presParOf" srcId="{CB70A580-884A-49C6-BF55-81C58C7B1D74}" destId="{FFE10D41-2A70-483C-8E26-C72FA00E9A08}" srcOrd="0" destOrd="0" presId="urn:microsoft.com/office/officeart/2005/8/layout/hierarchy6"/>
    <dgm:cxn modelId="{DAC7F8ED-23E6-48D0-905B-79B32FFE8E64}" type="presParOf" srcId="{CB70A580-884A-49C6-BF55-81C58C7B1D74}" destId="{FCB65686-FA13-48CB-B74E-3D7CB691CE2D}" srcOrd="1" destOrd="0" presId="urn:microsoft.com/office/officeart/2005/8/layout/hierarchy6"/>
    <dgm:cxn modelId="{7212F3A6-1B02-41CC-BE77-CD10F24CAFF7}" type="presParOf" srcId="{5BD7857E-B2A4-4779-865D-B284D9F6DFA0}" destId="{8271EAE7-9B6B-4095-9CFB-8EE223738390}" srcOrd="6" destOrd="0" presId="urn:microsoft.com/office/officeart/2005/8/layout/hierarchy6"/>
    <dgm:cxn modelId="{BD17C3EE-B09F-47CF-81D0-4CAAAE007B62}" type="presParOf" srcId="{5BD7857E-B2A4-4779-865D-B284D9F6DFA0}" destId="{B6B5B101-249F-4F6E-90BE-46BC53185E01}" srcOrd="7" destOrd="0" presId="urn:microsoft.com/office/officeart/2005/8/layout/hierarchy6"/>
    <dgm:cxn modelId="{02DE37B8-0909-4685-B598-FCB707667D21}" type="presParOf" srcId="{B6B5B101-249F-4F6E-90BE-46BC53185E01}" destId="{1CDFC5E4-CFB6-4964-B41C-C46BF0343A4C}" srcOrd="0" destOrd="0" presId="urn:microsoft.com/office/officeart/2005/8/layout/hierarchy6"/>
    <dgm:cxn modelId="{A51EB334-ABFA-4541-BB53-EEDFD974E670}" type="presParOf" srcId="{B6B5B101-249F-4F6E-90BE-46BC53185E01}" destId="{A7B9D2C7-5CA6-4501-BE0D-E1DFDC626787}" srcOrd="1" destOrd="0" presId="urn:microsoft.com/office/officeart/2005/8/layout/hierarchy6"/>
    <dgm:cxn modelId="{29F0F4E1-881E-415F-9CF4-1394157777F0}" type="presParOf" srcId="{2B66D278-C1D8-4DCF-949E-21E3C1D99667}" destId="{606AD765-6977-4BCA-8E81-DB6809488ABF}" srcOrd="4" destOrd="0" presId="urn:microsoft.com/office/officeart/2005/8/layout/hierarchy6"/>
    <dgm:cxn modelId="{75AB767F-0303-42C6-8EF8-93941498A92F}" type="presParOf" srcId="{2B66D278-C1D8-4DCF-949E-21E3C1D99667}" destId="{AC6DBFA0-F1F1-4FA7-8745-AB87B9A2A375}" srcOrd="5" destOrd="0" presId="urn:microsoft.com/office/officeart/2005/8/layout/hierarchy6"/>
    <dgm:cxn modelId="{9C454E3F-5B5E-4BA8-8A22-EA410789EE57}" type="presParOf" srcId="{AC6DBFA0-F1F1-4FA7-8745-AB87B9A2A375}" destId="{53AEAB09-5A15-43C8-8861-21F53446D1E0}" srcOrd="0" destOrd="0" presId="urn:microsoft.com/office/officeart/2005/8/layout/hierarchy6"/>
    <dgm:cxn modelId="{3DA3B577-1291-40E6-87A4-DDBC1967BD83}" type="presParOf" srcId="{AC6DBFA0-F1F1-4FA7-8745-AB87B9A2A375}" destId="{F304CC55-6F04-4FD5-A7A1-4068C6067E23}" srcOrd="1" destOrd="0" presId="urn:microsoft.com/office/officeart/2005/8/layout/hierarchy6"/>
    <dgm:cxn modelId="{034A1B05-30BE-4328-953F-D7F58CAA7352}" type="presParOf" srcId="{F304CC55-6F04-4FD5-A7A1-4068C6067E23}" destId="{9739F2C2-4C7E-4072-9B43-FFBC036E8345}" srcOrd="0" destOrd="0" presId="urn:microsoft.com/office/officeart/2005/8/layout/hierarchy6"/>
    <dgm:cxn modelId="{515AAF03-1F18-4061-ADD5-EFA81208E855}" type="presParOf" srcId="{F304CC55-6F04-4FD5-A7A1-4068C6067E23}" destId="{5BCE93E1-9A14-46CE-BE41-54E7413F331B}" srcOrd="1" destOrd="0" presId="urn:microsoft.com/office/officeart/2005/8/layout/hierarchy6"/>
    <dgm:cxn modelId="{6264B6D9-3B2A-41AF-9C90-F96D064A4B62}" type="presParOf" srcId="{5BCE93E1-9A14-46CE-BE41-54E7413F331B}" destId="{1AD06EB0-CCA6-45CB-8671-8D544AB3FD39}" srcOrd="0" destOrd="0" presId="urn:microsoft.com/office/officeart/2005/8/layout/hierarchy6"/>
    <dgm:cxn modelId="{FF0FAF0D-F874-4EA6-A00A-A3E6494FFD94}" type="presParOf" srcId="{5BCE93E1-9A14-46CE-BE41-54E7413F331B}" destId="{B2C2054F-48EE-4772-8CE8-2C52750E866F}" srcOrd="1" destOrd="0" presId="urn:microsoft.com/office/officeart/2005/8/layout/hierarchy6"/>
    <dgm:cxn modelId="{2D976501-7AAA-4E17-84BB-245D45E7DA71}" type="presParOf" srcId="{F304CC55-6F04-4FD5-A7A1-4068C6067E23}" destId="{BD9CE7D3-B465-4646-9B85-949503C3043D}" srcOrd="2" destOrd="0" presId="urn:microsoft.com/office/officeart/2005/8/layout/hierarchy6"/>
    <dgm:cxn modelId="{1018C7B4-027D-41B8-B8BF-7F745DE03A29}" type="presParOf" srcId="{F304CC55-6F04-4FD5-A7A1-4068C6067E23}" destId="{8C10A433-C0B1-4BDD-AFD5-C30CE207420E}" srcOrd="3" destOrd="0" presId="urn:microsoft.com/office/officeart/2005/8/layout/hierarchy6"/>
    <dgm:cxn modelId="{FED87EB0-202C-457D-A3D3-74FB749D8385}" type="presParOf" srcId="{8C10A433-C0B1-4BDD-AFD5-C30CE207420E}" destId="{C286FF20-4B9B-4E1C-AD5E-4678A97D427A}" srcOrd="0" destOrd="0" presId="urn:microsoft.com/office/officeart/2005/8/layout/hierarchy6"/>
    <dgm:cxn modelId="{350C17EC-8BC9-4B46-AB2E-77E4FDAA664A}" type="presParOf" srcId="{8C10A433-C0B1-4BDD-AFD5-C30CE207420E}" destId="{FA5012EA-D53B-4D04-A4B6-DDC7891B7C84}" srcOrd="1" destOrd="0" presId="urn:microsoft.com/office/officeart/2005/8/layout/hierarchy6"/>
    <dgm:cxn modelId="{42F7971A-B44E-45FD-9535-3AE1B195D265}" type="presParOf" srcId="{F304CC55-6F04-4FD5-A7A1-4068C6067E23}" destId="{3188EA36-4579-42E0-A76C-B1D86D6DB500}" srcOrd="4" destOrd="0" presId="urn:microsoft.com/office/officeart/2005/8/layout/hierarchy6"/>
    <dgm:cxn modelId="{24011BA8-9F13-4707-9C56-C0BE7E5B827C}" type="presParOf" srcId="{F304CC55-6F04-4FD5-A7A1-4068C6067E23}" destId="{A506AB34-7A22-43F7-9F3A-2DBEC18D0DF7}" srcOrd="5" destOrd="0" presId="urn:microsoft.com/office/officeart/2005/8/layout/hierarchy6"/>
    <dgm:cxn modelId="{18143708-D3CF-4D9A-AFE7-D1537AA85335}" type="presParOf" srcId="{A506AB34-7A22-43F7-9F3A-2DBEC18D0DF7}" destId="{A7EFB04C-75AE-459A-ACFB-21CD80F86A65}" srcOrd="0" destOrd="0" presId="urn:microsoft.com/office/officeart/2005/8/layout/hierarchy6"/>
    <dgm:cxn modelId="{FB0DC1AE-5139-4E00-BDAA-7045918E635F}" type="presParOf" srcId="{A506AB34-7A22-43F7-9F3A-2DBEC18D0DF7}" destId="{DFF10E13-1DBE-43A2-898A-6F7B51B8E2B7}" srcOrd="1" destOrd="0" presId="urn:microsoft.com/office/officeart/2005/8/layout/hierarchy6"/>
    <dgm:cxn modelId="{A462499F-496E-4A0D-998C-B22DFD8E8DB7}" type="presParOf" srcId="{F304CC55-6F04-4FD5-A7A1-4068C6067E23}" destId="{30B6CEBA-25D2-4A6D-AB0A-0826DE0DD55E}" srcOrd="6" destOrd="0" presId="urn:microsoft.com/office/officeart/2005/8/layout/hierarchy6"/>
    <dgm:cxn modelId="{44BFAD25-8083-4F8A-99ED-DA794BC1A290}" type="presParOf" srcId="{F304CC55-6F04-4FD5-A7A1-4068C6067E23}" destId="{05908A4A-DD92-4D9D-BB1E-703786AA895C}" srcOrd="7" destOrd="0" presId="urn:microsoft.com/office/officeart/2005/8/layout/hierarchy6"/>
    <dgm:cxn modelId="{EEAA8468-5FDF-45AE-95B7-20DE6AA4FF73}" type="presParOf" srcId="{05908A4A-DD92-4D9D-BB1E-703786AA895C}" destId="{FD4CD39A-0729-4742-8D2D-73EF6EC0DCEA}" srcOrd="0" destOrd="0" presId="urn:microsoft.com/office/officeart/2005/8/layout/hierarchy6"/>
    <dgm:cxn modelId="{7F09B2C2-2DCB-41AB-B9E2-85CDED0AB0C2}" type="presParOf" srcId="{05908A4A-DD92-4D9D-BB1E-703786AA895C}" destId="{3A32D9A9-A01E-44D7-BC82-290F3915A0A7}" srcOrd="1" destOrd="0" presId="urn:microsoft.com/office/officeart/2005/8/layout/hierarchy6"/>
    <dgm:cxn modelId="{29EF9511-0546-4B01-BA7E-9BE14C431F8E}" type="presParOf" srcId="{2B66D278-C1D8-4DCF-949E-21E3C1D99667}" destId="{C67136C4-CD69-46F7-BD13-8F7368914CF5}" srcOrd="6" destOrd="0" presId="urn:microsoft.com/office/officeart/2005/8/layout/hierarchy6"/>
    <dgm:cxn modelId="{FF33EA0B-3A8B-4DC7-BB4A-8F7EDD161113}" type="presParOf" srcId="{2B66D278-C1D8-4DCF-949E-21E3C1D99667}" destId="{2EA199E2-E470-4800-90E7-9A24684A47B6}" srcOrd="7" destOrd="0" presId="urn:microsoft.com/office/officeart/2005/8/layout/hierarchy6"/>
    <dgm:cxn modelId="{B9CF1F33-E764-411E-A5AC-27C8136901C9}" type="presParOf" srcId="{2EA199E2-E470-4800-90E7-9A24684A47B6}" destId="{66E3E1E7-2BBF-4E44-BED2-FEC4FA971CB4}" srcOrd="0" destOrd="0" presId="urn:microsoft.com/office/officeart/2005/8/layout/hierarchy6"/>
    <dgm:cxn modelId="{9E9A8334-9032-4B7C-BFEB-75674AC5B0A3}" type="presParOf" srcId="{2EA199E2-E470-4800-90E7-9A24684A47B6}" destId="{B60728BC-8B4B-49E6-A766-D0DCAD9304F5}" srcOrd="1" destOrd="0" presId="urn:microsoft.com/office/officeart/2005/8/layout/hierarchy6"/>
    <dgm:cxn modelId="{4B4DB27B-5BC5-4E32-9CAA-0E4836599713}" type="presParOf" srcId="{B60728BC-8B4B-49E6-A766-D0DCAD9304F5}" destId="{B179117F-B639-4AFB-B3F1-1AACD3907BE3}" srcOrd="0" destOrd="0" presId="urn:microsoft.com/office/officeart/2005/8/layout/hierarchy6"/>
    <dgm:cxn modelId="{31FC708B-25C4-4604-8357-3E0E615248D9}" type="presParOf" srcId="{B60728BC-8B4B-49E6-A766-D0DCAD9304F5}" destId="{66B117AD-258A-4CC1-9B6D-475D4077D701}" srcOrd="1" destOrd="0" presId="urn:microsoft.com/office/officeart/2005/8/layout/hierarchy6"/>
    <dgm:cxn modelId="{B1A3AD61-41A5-4BFB-96E6-A3308E2892D7}" type="presParOf" srcId="{66B117AD-258A-4CC1-9B6D-475D4077D701}" destId="{2A6FF527-2C76-4E9B-9BDE-1007A5696EE6}" srcOrd="0" destOrd="0" presId="urn:microsoft.com/office/officeart/2005/8/layout/hierarchy6"/>
    <dgm:cxn modelId="{351ABBBD-8307-436B-A4E5-BE3B7056F31F}" type="presParOf" srcId="{66B117AD-258A-4CC1-9B6D-475D4077D701}" destId="{DEDFEF35-F97F-4244-9967-1D31F16A5FAA}" srcOrd="1" destOrd="0" presId="urn:microsoft.com/office/officeart/2005/8/layout/hierarchy6"/>
    <dgm:cxn modelId="{D3486F29-73D9-4E3E-91A9-1DB339BFC351}" type="presParOf" srcId="{DEDFEF35-F97F-4244-9967-1D31F16A5FAA}" destId="{B7EC3882-2DD0-4662-9D72-D96C2DD3E2C3}" srcOrd="0" destOrd="0" presId="urn:microsoft.com/office/officeart/2005/8/layout/hierarchy6"/>
    <dgm:cxn modelId="{2629B07E-5560-4684-9995-D486366108F0}" type="presParOf" srcId="{DEDFEF35-F97F-4244-9967-1D31F16A5FAA}" destId="{2E0D12C2-2029-45AE-B9C2-EA98CFAB4115}" srcOrd="1" destOrd="0" presId="urn:microsoft.com/office/officeart/2005/8/layout/hierarchy6"/>
    <dgm:cxn modelId="{3D3185D2-582D-4A9F-9FD0-287D175C7F46}" type="presParOf" srcId="{2E0D12C2-2029-45AE-B9C2-EA98CFAB4115}" destId="{185C1393-37C0-4C8B-8997-BA5BB5BB38BF}" srcOrd="0" destOrd="0" presId="urn:microsoft.com/office/officeart/2005/8/layout/hierarchy6"/>
    <dgm:cxn modelId="{8EC2F766-B10F-4516-B114-3124B1BC24E8}" type="presParOf" srcId="{2E0D12C2-2029-45AE-B9C2-EA98CFAB4115}" destId="{18E43669-EA24-41B6-ABF7-708207AE644E}" srcOrd="1" destOrd="0" presId="urn:microsoft.com/office/officeart/2005/8/layout/hierarchy6"/>
    <dgm:cxn modelId="{483ABB7A-A911-419A-9050-C8011E736F5E}" type="presParOf" srcId="{18E43669-EA24-41B6-ABF7-708207AE644E}" destId="{8AD78271-56A3-40E8-9FA5-2FAB093BC6B3}" srcOrd="0" destOrd="0" presId="urn:microsoft.com/office/officeart/2005/8/layout/hierarchy6"/>
    <dgm:cxn modelId="{BA883130-9ED4-46E5-B422-DBEE1CCEEE2E}" type="presParOf" srcId="{18E43669-EA24-41B6-ABF7-708207AE644E}" destId="{C9D37B28-EE87-4D24-80D1-A15623EDD3E2}" srcOrd="1" destOrd="0" presId="urn:microsoft.com/office/officeart/2005/8/layout/hierarchy6"/>
    <dgm:cxn modelId="{9CBC9ABC-E68F-4457-83CC-1A0402DA70AB}" type="presParOf" srcId="{C9D37B28-EE87-4D24-80D1-A15623EDD3E2}" destId="{6BFC9146-1A1A-4321-9684-44D141E0AB2F}" srcOrd="0" destOrd="0" presId="urn:microsoft.com/office/officeart/2005/8/layout/hierarchy6"/>
    <dgm:cxn modelId="{4C69D014-7813-4C99-B6E7-71FD1828C5DA}" type="presParOf" srcId="{C9D37B28-EE87-4D24-80D1-A15623EDD3E2}" destId="{21909B7B-5F03-4085-8602-7BD2EE7CFB19}" srcOrd="1" destOrd="0" presId="urn:microsoft.com/office/officeart/2005/8/layout/hierarchy6"/>
    <dgm:cxn modelId="{4F340A2A-2623-4A1B-948C-2AD065FC008C}" type="presParOf" srcId="{18E43669-EA24-41B6-ABF7-708207AE644E}" destId="{08695D97-930D-4D57-9EA6-102BAE97312F}" srcOrd="2" destOrd="0" presId="urn:microsoft.com/office/officeart/2005/8/layout/hierarchy6"/>
    <dgm:cxn modelId="{37FC4AFE-0F5E-46AB-8A25-A0484CEF7B57}" type="presParOf" srcId="{18E43669-EA24-41B6-ABF7-708207AE644E}" destId="{7323E531-D398-46B0-BE57-C0F83549E3A8}" srcOrd="3" destOrd="0" presId="urn:microsoft.com/office/officeart/2005/8/layout/hierarchy6"/>
    <dgm:cxn modelId="{EFE2121A-CCD7-4D33-B960-EE014DA2079C}" type="presParOf" srcId="{7323E531-D398-46B0-BE57-C0F83549E3A8}" destId="{36FF85F6-B647-41F3-881C-B56AB7718500}" srcOrd="0" destOrd="0" presId="urn:microsoft.com/office/officeart/2005/8/layout/hierarchy6"/>
    <dgm:cxn modelId="{73570CDA-7512-46E5-A0CE-E33AD0018A3D}" type="presParOf" srcId="{7323E531-D398-46B0-BE57-C0F83549E3A8}" destId="{D35B927D-D29E-4A6A-A9B7-EF9A0838A520}" srcOrd="1" destOrd="0" presId="urn:microsoft.com/office/officeart/2005/8/layout/hierarchy6"/>
    <dgm:cxn modelId="{DB5F8174-FD97-4732-A309-DC58CF5FE390}" type="presParOf" srcId="{95DCDE70-2AE0-4AA7-A1A4-0B45502A22C6}" destId="{7CA68B24-E7BB-4C0C-8B99-8F9D36C311AB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D6E03-9F3F-436A-8D81-D10BD1BB9CE1}" type="doc">
      <dgm:prSet loTypeId="urn:microsoft.com/office/officeart/2005/8/layout/hierarchy6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76E1648-7D02-48A7-855B-5ACAD06E2CA9}">
      <dgm:prSet phldrT="[텍스트]" custT="1"/>
      <dgm:spPr>
        <a:solidFill>
          <a:schemeClr val="tx1">
            <a:lumMod val="75000"/>
            <a:lumOff val="25000"/>
          </a:schemeClr>
        </a:solidFill>
        <a:ln w="3175"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로그인 </a:t>
          </a:r>
          <a:r>
            <a:rPr lang="en-US" altLang="ko-KR" sz="11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/ </a:t>
          </a:r>
          <a:r>
            <a:rPr lang="ko-KR" altLang="en-US" sz="11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로그아웃</a:t>
          </a:r>
        </a:p>
      </dgm:t>
    </dgm:pt>
    <dgm:pt modelId="{137B378B-2A81-4E2C-85D9-3A7C3C848360}" type="parTrans" cxnId="{2E0FDC5C-E242-4734-93BF-C0C60632C537}">
      <dgm:prSet/>
      <dgm:spPr/>
      <dgm:t>
        <a:bodyPr/>
        <a:lstStyle/>
        <a:p>
          <a:pPr latinLnBrk="1"/>
          <a:endParaRPr lang="ko-KR" altLang="en-US"/>
        </a:p>
      </dgm:t>
    </dgm:pt>
    <dgm:pt modelId="{6B2B8F6A-956A-4F55-8E1F-ABA93ADA4717}" type="sibTrans" cxnId="{2E0FDC5C-E242-4734-93BF-C0C60632C537}">
      <dgm:prSet/>
      <dgm:spPr/>
      <dgm:t>
        <a:bodyPr/>
        <a:lstStyle/>
        <a:p>
          <a:pPr latinLnBrk="1"/>
          <a:endParaRPr lang="ko-KR" altLang="en-US"/>
        </a:p>
      </dgm:t>
    </dgm:pt>
    <dgm:pt modelId="{EEBAF0FE-4989-439D-AD51-EE1E5B55B945}">
      <dgm:prSet phldrT="[텍스트]" custT="1"/>
      <dgm:spPr>
        <a:solidFill>
          <a:schemeClr val="tx1">
            <a:lumMod val="75000"/>
            <a:lumOff val="25000"/>
          </a:schemeClr>
        </a:solidFill>
        <a:ln w="3175">
          <a:noFill/>
        </a:ln>
      </dgm:spPr>
      <dgm:t>
        <a:bodyPr/>
        <a:lstStyle/>
        <a:p>
          <a:pPr latinLnBrk="1"/>
          <a:r>
            <a:rPr lang="ko-KR" altLang="en-US" sz="110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</a:t>
          </a:r>
          <a:endParaRPr lang="ko-KR" altLang="en-US" sz="1100" dirty="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486D14B1-F91E-42E7-92A9-BC0958532D9E}" type="parTrans" cxnId="{25E1B1AB-AB81-459D-9299-4513286DB777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1578B078-6536-475F-802F-779D94FC4103}" type="sibTrans" cxnId="{25E1B1AB-AB81-459D-9299-4513286DB777}">
      <dgm:prSet/>
      <dgm:spPr/>
      <dgm:t>
        <a:bodyPr/>
        <a:lstStyle/>
        <a:p>
          <a:pPr latinLnBrk="1"/>
          <a:endParaRPr lang="ko-KR" altLang="en-US"/>
        </a:p>
      </dgm:t>
    </dgm:pt>
    <dgm:pt modelId="{E3D4B751-979A-47E2-A15E-770CFEA3FB32}">
      <dgm:prSet phldrT="[텍스트]" custT="1"/>
      <dgm:spPr>
        <a:solidFill>
          <a:schemeClr val="bg2"/>
        </a:solidFill>
        <a:ln w="3175">
          <a:noFill/>
        </a:ln>
      </dgm:spPr>
      <dgm:t>
        <a:bodyPr/>
        <a:lstStyle/>
        <a:p>
          <a:pPr latinLnBrk="1"/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회원가입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288DE493-2376-498B-8EBE-0CB8670EE79F}" type="parTrans" cxnId="{8039247E-4670-48D0-905B-B539AD95F6FE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11AA6762-1332-4B58-AD6D-31690ED9C655}" type="sibTrans" cxnId="{8039247E-4670-48D0-905B-B539AD95F6FE}">
      <dgm:prSet/>
      <dgm:spPr/>
      <dgm:t>
        <a:bodyPr/>
        <a:lstStyle/>
        <a:p>
          <a:pPr latinLnBrk="1"/>
          <a:endParaRPr lang="ko-KR" altLang="en-US"/>
        </a:p>
      </dgm:t>
    </dgm:pt>
    <dgm:pt modelId="{018D79F2-B58D-4E2E-ADCD-A36924857AEB}">
      <dgm:prSet phldrT="[텍스트]" custT="1"/>
      <dgm:spPr>
        <a:solidFill>
          <a:schemeClr val="tx1">
            <a:lumMod val="75000"/>
            <a:lumOff val="25000"/>
          </a:schemeClr>
        </a:solidFill>
        <a:ln w="3175">
          <a:noFill/>
        </a:ln>
      </dgm:spPr>
      <dgm:t>
        <a:bodyPr/>
        <a:lstStyle/>
        <a:p>
          <a:pPr latinLnBrk="1"/>
          <a:r>
            <a:rPr lang="ko-KR" altLang="en-US" sz="1100" dirty="0" err="1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마이페이지</a:t>
          </a:r>
          <a:endParaRPr lang="ko-KR" altLang="en-US" sz="1100" dirty="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CDE5C6ED-A1CD-4F81-BE5B-D359D28B9A50}" type="parTrans" cxnId="{23705A8A-9B7D-4424-8355-7FF67430A1DD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D8C94A06-F36D-493B-97E7-1BABA000B61E}" type="sibTrans" cxnId="{23705A8A-9B7D-4424-8355-7FF67430A1DD}">
      <dgm:prSet/>
      <dgm:spPr/>
      <dgm:t>
        <a:bodyPr/>
        <a:lstStyle/>
        <a:p>
          <a:pPr latinLnBrk="1"/>
          <a:endParaRPr lang="ko-KR" altLang="en-US"/>
        </a:p>
      </dgm:t>
    </dgm:pt>
    <dgm:pt modelId="{4D5C7ABB-97CE-41B4-B42B-773A921F41BC}">
      <dgm:prSet phldrT="[텍스트]" custT="1"/>
      <dgm:spPr>
        <a:solidFill>
          <a:schemeClr val="bg2"/>
        </a:solidFill>
        <a:ln w="3175">
          <a:noFill/>
        </a:ln>
      </dgm:spPr>
      <dgm:t>
        <a:bodyPr/>
        <a:lstStyle/>
        <a:p>
          <a:pPr latinLnBrk="1"/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회원탈퇴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AA309B9C-DD61-4A29-B205-A29A73D25665}" type="parTrans" cxnId="{2AF5E1C8-5171-4998-AC32-429FAB3D5B20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09E218F4-1C1A-4D92-9E92-DD4C43375508}" type="sibTrans" cxnId="{2AF5E1C8-5171-4998-AC32-429FAB3D5B20}">
      <dgm:prSet/>
      <dgm:spPr/>
      <dgm:t>
        <a:bodyPr/>
        <a:lstStyle/>
        <a:p>
          <a:pPr latinLnBrk="1"/>
          <a:endParaRPr lang="ko-KR" altLang="en-US"/>
        </a:p>
      </dgm:t>
    </dgm:pt>
    <dgm:pt modelId="{85C593A3-160B-4BF3-93F3-23761431F759}">
      <dgm:prSet phldrT="[텍스트]" custT="1"/>
      <dgm:spPr>
        <a:solidFill>
          <a:schemeClr val="bg2"/>
        </a:solidFill>
        <a:ln w="3175">
          <a:noFill/>
        </a:ln>
      </dgm:spPr>
      <dgm:t>
        <a:bodyPr/>
        <a:lstStyle/>
        <a:p>
          <a:pPr latinLnBrk="1"/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회원수정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352AC764-BD91-41F2-A91C-4B76BD53B6EA}" type="parTrans" cxnId="{0B0F63C5-D9CA-4AE5-9A4E-E919CA43F8D8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2C9BCB6D-4059-47A9-A6EA-8E6A48AB8E18}" type="sibTrans" cxnId="{0B0F63C5-D9CA-4AE5-9A4E-E919CA43F8D8}">
      <dgm:prSet/>
      <dgm:spPr/>
      <dgm:t>
        <a:bodyPr/>
        <a:lstStyle/>
        <a:p>
          <a:pPr latinLnBrk="1"/>
          <a:endParaRPr lang="ko-KR" altLang="en-US"/>
        </a:p>
      </dgm:t>
    </dgm:pt>
    <dgm:pt modelId="{1B81E3F9-B952-4169-814C-990EBD324686}">
      <dgm:prSet phldrT="[텍스트]" custT="1"/>
      <dgm:spPr>
        <a:solidFill>
          <a:schemeClr val="tx1">
            <a:lumMod val="75000"/>
            <a:lumOff val="25000"/>
          </a:schemeClr>
        </a:solidFill>
        <a:ln w="3175">
          <a:noFill/>
        </a:ln>
      </dgm:spPr>
      <dgm:t>
        <a:bodyPr/>
        <a:lstStyle/>
        <a:p>
          <a:pPr latinLnBrk="1"/>
          <a:r>
            <a:rPr lang="ko-KR" altLang="en-US" sz="1100" dirty="0" err="1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후기게시판</a:t>
          </a:r>
          <a:endParaRPr lang="ko-KR" altLang="en-US" sz="1100" dirty="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16837B08-AD91-4C25-B761-B1DC28DB6C73}" type="parTrans" cxnId="{02ADD47E-79DA-4E49-B84F-01611A11AA0A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C5EAE02B-B557-4BF3-B391-517547C179F7}" type="sibTrans" cxnId="{02ADD47E-79DA-4E49-B84F-01611A11AA0A}">
      <dgm:prSet/>
      <dgm:spPr/>
      <dgm:t>
        <a:bodyPr/>
        <a:lstStyle/>
        <a:p>
          <a:pPr latinLnBrk="1"/>
          <a:endParaRPr lang="ko-KR" altLang="en-US"/>
        </a:p>
      </dgm:t>
    </dgm:pt>
    <dgm:pt modelId="{8D8B73C0-3DCF-4DE8-968D-71415510A4B1}">
      <dgm:prSet custT="1"/>
      <dgm:spPr>
        <a:solidFill>
          <a:schemeClr val="bg2"/>
        </a:solidFill>
        <a:ln w="3175">
          <a:noFill/>
        </a:ln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</a:t>
          </a:r>
          <a:endParaRPr lang="en-US" altLang="ko-KR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작성</a:t>
          </a:r>
        </a:p>
      </dgm:t>
    </dgm:pt>
    <dgm:pt modelId="{57ED40F9-7A67-4DD1-93D2-3A050ECFA001}" type="sibTrans" cxnId="{D547CC46-70BF-4B78-954E-F3F4787E87FB}">
      <dgm:prSet/>
      <dgm:spPr/>
      <dgm:t>
        <a:bodyPr/>
        <a:lstStyle/>
        <a:p>
          <a:pPr latinLnBrk="1"/>
          <a:endParaRPr lang="ko-KR" altLang="en-US"/>
        </a:p>
      </dgm:t>
    </dgm:pt>
    <dgm:pt modelId="{09ABB88A-A6FC-4DA8-9653-2685BFC05141}" type="parTrans" cxnId="{D547CC46-70BF-4B78-954E-F3F4787E87FB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F07732EF-B9AE-4028-8425-7E67F26D0A15}">
      <dgm:prSet custT="1"/>
      <dgm:spPr>
        <a:solidFill>
          <a:schemeClr val="bg2"/>
        </a:solidFill>
        <a:ln w="3175">
          <a:noFill/>
        </a:ln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</a:t>
          </a:r>
          <a:endParaRPr lang="en-US" altLang="ko-KR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수정</a:t>
          </a:r>
        </a:p>
      </dgm:t>
    </dgm:pt>
    <dgm:pt modelId="{923FC110-3C69-4AC6-93E6-9E5D2F6B2055}" type="parTrans" cxnId="{9C7B106A-D94D-464F-84C7-02B0EF8453CC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2888F01D-3C4C-4991-8C4E-DC500248C33C}" type="sibTrans" cxnId="{9C7B106A-D94D-464F-84C7-02B0EF8453CC}">
      <dgm:prSet/>
      <dgm:spPr/>
      <dgm:t>
        <a:bodyPr/>
        <a:lstStyle/>
        <a:p>
          <a:pPr latinLnBrk="1"/>
          <a:endParaRPr lang="ko-KR" altLang="en-US"/>
        </a:p>
      </dgm:t>
    </dgm:pt>
    <dgm:pt modelId="{3F287FB5-4561-4F1C-9249-847853C58EF5}">
      <dgm:prSet custT="1"/>
      <dgm:spPr>
        <a:solidFill>
          <a:schemeClr val="bg2"/>
        </a:solidFill>
        <a:ln w="3175">
          <a:noFill/>
        </a:ln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</a:t>
          </a:r>
          <a:endParaRPr lang="en-US" altLang="ko-KR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삭제</a:t>
          </a:r>
        </a:p>
      </dgm:t>
    </dgm:pt>
    <dgm:pt modelId="{0DF655B8-3498-433F-BA6C-69179AABE9F1}" type="parTrans" cxnId="{3551DF59-DE79-4C77-BE1C-0916A17E9220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848CB7F3-2F44-478E-8D57-ABDBC222BCFA}" type="sibTrans" cxnId="{3551DF59-DE79-4C77-BE1C-0916A17E9220}">
      <dgm:prSet/>
      <dgm:spPr/>
      <dgm:t>
        <a:bodyPr/>
        <a:lstStyle/>
        <a:p>
          <a:pPr latinLnBrk="1"/>
          <a:endParaRPr lang="ko-KR" altLang="en-US"/>
        </a:p>
      </dgm:t>
    </dgm:pt>
    <dgm:pt modelId="{D43F2ED1-C66F-4A41-B919-D252CB947681}">
      <dgm:prSet custT="1"/>
      <dgm:spPr>
        <a:solidFill>
          <a:schemeClr val="bg2"/>
        </a:solidFill>
        <a:ln w="3175">
          <a:noFill/>
        </a:ln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</a:t>
          </a:r>
          <a:endParaRPr lang="en-US" altLang="ko-KR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보기</a:t>
          </a:r>
        </a:p>
      </dgm:t>
    </dgm:pt>
    <dgm:pt modelId="{DA032610-8872-4B8F-98D2-7347CE89F06D}" type="parTrans" cxnId="{1202077B-A1A9-4072-8144-5F6635F38C42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3C5C9B19-C341-4E81-B81D-9BB36BF65893}" type="sibTrans" cxnId="{1202077B-A1A9-4072-8144-5F6635F38C42}">
      <dgm:prSet/>
      <dgm:spPr/>
      <dgm:t>
        <a:bodyPr/>
        <a:lstStyle/>
        <a:p>
          <a:pPr latinLnBrk="1"/>
          <a:endParaRPr lang="ko-KR" altLang="en-US"/>
        </a:p>
      </dgm:t>
    </dgm:pt>
    <dgm:pt modelId="{8078F936-B8A9-4870-9A44-D0FD78F44203}">
      <dgm:prSet phldr="0" custT="1"/>
      <dgm:spPr>
        <a:solidFill>
          <a:schemeClr val="tx1">
            <a:lumMod val="75000"/>
            <a:lumOff val="25000"/>
          </a:schemeClr>
        </a:solidFill>
        <a:ln w="3175"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견적문의게시판</a:t>
          </a:r>
        </a:p>
      </dgm:t>
    </dgm:pt>
    <dgm:pt modelId="{A5757768-7EBF-4428-9446-B83945B527B5}" type="parTrans" cxnId="{B4F22EB7-6D2A-44EE-856D-53DF2B921077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58197792-CC2A-4D48-8E9E-90B6F59C1CB1}" type="sibTrans" cxnId="{B4F22EB7-6D2A-44EE-856D-53DF2B921077}">
      <dgm:prSet/>
      <dgm:spPr/>
      <dgm:t>
        <a:bodyPr/>
        <a:lstStyle/>
        <a:p>
          <a:pPr latinLnBrk="1"/>
          <a:endParaRPr lang="ko-KR" altLang="en-US"/>
        </a:p>
      </dgm:t>
    </dgm:pt>
    <dgm:pt modelId="{454DDE98-7120-4315-A387-8FAF619A7B52}">
      <dgm:prSet phldr="0" custT="1"/>
      <dgm:spPr>
        <a:solidFill>
          <a:schemeClr val="bg2"/>
        </a:solidFill>
        <a:ln w="3175">
          <a:noFill/>
        </a:ln>
      </dgm:spPr>
      <dgm:t>
        <a:bodyPr/>
        <a:lstStyle/>
        <a:p>
          <a:pPr rtl="0"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</a:t>
          </a:r>
          <a:endParaRPr lang="en-US" altLang="ko-KR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rtl="0"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수정</a:t>
          </a:r>
        </a:p>
      </dgm:t>
    </dgm:pt>
    <dgm:pt modelId="{9C0EC1DD-4447-4C61-9F79-847EFE52794D}" type="parTrans" cxnId="{B6E65DCF-FF3D-46E6-9F95-4241BE98BF9C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C37C0E37-1107-4316-988B-BF1C5A0AC507}" type="sibTrans" cxnId="{B6E65DCF-FF3D-46E6-9F95-4241BE98BF9C}">
      <dgm:prSet/>
      <dgm:spPr/>
      <dgm:t>
        <a:bodyPr/>
        <a:lstStyle/>
        <a:p>
          <a:pPr latinLnBrk="1"/>
          <a:endParaRPr lang="ko-KR" altLang="en-US"/>
        </a:p>
      </dgm:t>
    </dgm:pt>
    <dgm:pt modelId="{012ABD52-2D0C-482F-B534-405F03E1FB65}">
      <dgm:prSet phldr="0" custT="1"/>
      <dgm:spPr>
        <a:solidFill>
          <a:schemeClr val="bg2"/>
        </a:solidFill>
        <a:ln w="3175">
          <a:noFill/>
        </a:ln>
      </dgm:spPr>
      <dgm:t>
        <a:bodyPr/>
        <a:lstStyle/>
        <a:p>
          <a:pPr rtl="0"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</a:t>
          </a:r>
          <a:endParaRPr lang="en-US" altLang="ko-KR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rtl="0"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삭제</a:t>
          </a:r>
        </a:p>
      </dgm:t>
    </dgm:pt>
    <dgm:pt modelId="{3D654BD9-FD37-4978-A679-4EFE7E77E692}" type="parTrans" cxnId="{F4BCF641-5B48-475E-9A24-071B91ADEBFA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EFADB972-25DD-459E-A0B2-99DDEECF452F}" type="sibTrans" cxnId="{F4BCF641-5B48-475E-9A24-071B91ADEBFA}">
      <dgm:prSet/>
      <dgm:spPr/>
      <dgm:t>
        <a:bodyPr/>
        <a:lstStyle/>
        <a:p>
          <a:pPr latinLnBrk="1"/>
          <a:endParaRPr lang="ko-KR" altLang="en-US"/>
        </a:p>
      </dgm:t>
    </dgm:pt>
    <dgm:pt modelId="{EE09A821-0C72-42B0-A697-F73C160C677B}">
      <dgm:prSet phldr="0" custT="1"/>
      <dgm:spPr>
        <a:solidFill>
          <a:schemeClr val="bg2"/>
        </a:solidFill>
        <a:ln w="3175">
          <a:noFill/>
        </a:ln>
      </dgm:spPr>
      <dgm:t>
        <a:bodyPr/>
        <a:lstStyle/>
        <a:p>
          <a:pPr rtl="0"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</a:t>
          </a:r>
          <a:endParaRPr lang="en-US" altLang="ko-KR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rtl="0"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보기</a:t>
          </a:r>
        </a:p>
      </dgm:t>
    </dgm:pt>
    <dgm:pt modelId="{D5EFEDB9-A668-4EF8-B590-21ACB1999D4A}" type="parTrans" cxnId="{465E89A2-1AF1-474F-920B-38427A1A694D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BBB3F680-094C-4169-B77B-CCA5E884198B}" type="sibTrans" cxnId="{465E89A2-1AF1-474F-920B-38427A1A694D}">
      <dgm:prSet/>
      <dgm:spPr/>
      <dgm:t>
        <a:bodyPr/>
        <a:lstStyle/>
        <a:p>
          <a:pPr latinLnBrk="1"/>
          <a:endParaRPr lang="ko-KR" altLang="en-US"/>
        </a:p>
      </dgm:t>
    </dgm:pt>
    <dgm:pt modelId="{2EA17AB8-C2BF-4EA4-BA48-5A9989B2F6F8}">
      <dgm:prSet phldr="0" custT="1"/>
      <dgm:spPr>
        <a:solidFill>
          <a:schemeClr val="bg2"/>
        </a:solidFill>
        <a:ln w="3175">
          <a:noFill/>
        </a:ln>
      </dgm:spPr>
      <dgm:t>
        <a:bodyPr/>
        <a:lstStyle/>
        <a:p>
          <a:pPr rtl="0" latinLnBrk="1"/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관리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BB66EA68-BD77-40EA-A2DA-444C2BCC63BE}" type="parTrans" cxnId="{C3803C04-AD0C-426A-A6DD-A91D295FDEA7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57525051-2D95-4F99-BFE8-CCFB68255494}" type="sibTrans" cxnId="{C3803C04-AD0C-426A-A6DD-A91D295FDEA7}">
      <dgm:prSet/>
      <dgm:spPr/>
      <dgm:t>
        <a:bodyPr/>
        <a:lstStyle/>
        <a:p>
          <a:pPr latinLnBrk="1"/>
          <a:endParaRPr lang="ko-KR" altLang="en-US"/>
        </a:p>
      </dgm:t>
    </dgm:pt>
    <dgm:pt modelId="{C14D6012-81D5-4A89-B59D-B63DA5B6DD15}">
      <dgm:prSet phldr="0" custT="1"/>
      <dgm:spPr>
        <a:solidFill>
          <a:schemeClr val="bg2"/>
        </a:solidFill>
        <a:ln w="3175">
          <a:noFill/>
        </a:ln>
      </dgm:spPr>
      <dgm:t>
        <a:bodyPr/>
        <a:lstStyle/>
        <a:p>
          <a:pPr rtl="0" latinLnBrk="1"/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 작성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453CD181-250F-4ECA-BA59-BBA92F5E0278}" type="parTrans" cxnId="{FBCC6C2D-278B-46DE-913C-346C21F07384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FB1106E5-4A5F-43A6-B812-E0EFA62BC431}" type="sibTrans" cxnId="{FBCC6C2D-278B-46DE-913C-346C21F07384}">
      <dgm:prSet/>
      <dgm:spPr/>
      <dgm:t>
        <a:bodyPr/>
        <a:lstStyle/>
        <a:p>
          <a:pPr latinLnBrk="1"/>
          <a:endParaRPr lang="ko-KR" altLang="en-US"/>
        </a:p>
      </dgm:t>
    </dgm:pt>
    <dgm:pt modelId="{A2A049B1-0888-4810-BD5A-C181E407D99B}">
      <dgm:prSet phldr="0" custT="1"/>
      <dgm:spPr>
        <a:solidFill>
          <a:schemeClr val="bg2"/>
        </a:solidFill>
        <a:ln w="3175">
          <a:noFill/>
        </a:ln>
      </dgm:spPr>
      <dgm:t>
        <a:bodyPr/>
        <a:lstStyle/>
        <a:p>
          <a:pPr rtl="0" latinLnBrk="1"/>
          <a:r>
            <a:rPr lang="ko-KR" altLang="en-US" sz="11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삭제</a:t>
          </a:r>
          <a:endParaRPr lang="ko-KR" altLang="en-US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783FCB1A-8832-43E4-9CA8-A685C39893B5}" type="parTrans" cxnId="{11DB7102-28C6-4C09-8D70-CEE413A49285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34930EBC-E1A6-493F-993A-EE8AEDF99A1E}" type="sibTrans" cxnId="{11DB7102-28C6-4C09-8D70-CEE413A49285}">
      <dgm:prSet/>
      <dgm:spPr/>
      <dgm:t>
        <a:bodyPr/>
        <a:lstStyle/>
        <a:p>
          <a:pPr latinLnBrk="1"/>
          <a:endParaRPr lang="ko-KR" altLang="en-US"/>
        </a:p>
      </dgm:t>
    </dgm:pt>
    <dgm:pt modelId="{EEE3979B-7F22-449C-96A0-052EDC4087B4}">
      <dgm:prSet phldr="0" custT="1"/>
      <dgm:spPr>
        <a:solidFill>
          <a:schemeClr val="bg2"/>
        </a:solidFill>
        <a:ln w="3175">
          <a:noFill/>
        </a:ln>
      </dgm:spPr>
      <dgm:t>
        <a:bodyPr/>
        <a:lstStyle/>
        <a:p>
          <a:pPr rtl="0"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</a:t>
          </a:r>
          <a:endParaRPr lang="en-US" altLang="ko-KR" sz="11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rtl="0" latinLnBrk="1">
            <a:lnSpc>
              <a:spcPct val="50000"/>
            </a:lnSpc>
          </a:pPr>
          <a:r>
            <a:rPr lang="ko-KR" altLang="en-US" sz="11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작성</a:t>
          </a:r>
        </a:p>
      </dgm:t>
    </dgm:pt>
    <dgm:pt modelId="{8BFAF6ED-98A3-4078-AC59-6E9CEA646FFE}" type="sibTrans" cxnId="{65C59523-0A3F-4086-8A26-6A54E2F695B9}">
      <dgm:prSet/>
      <dgm:spPr/>
      <dgm:t>
        <a:bodyPr/>
        <a:lstStyle/>
        <a:p>
          <a:pPr latinLnBrk="1"/>
          <a:endParaRPr lang="ko-KR" altLang="en-US"/>
        </a:p>
      </dgm:t>
    </dgm:pt>
    <dgm:pt modelId="{81C8BF6C-300F-4F0D-B462-5A2ECC67DE07}" type="parTrans" cxnId="{65C59523-0A3F-4086-8A26-6A54E2F695B9}">
      <dgm:prSet/>
      <dgm:spPr>
        <a:solidFill>
          <a:schemeClr val="tx1">
            <a:lumMod val="75000"/>
            <a:lumOff val="2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110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gm:t>
    </dgm:pt>
    <dgm:pt modelId="{EB443EC9-1726-46D3-8C12-3705FBEAAE4E}" type="pres">
      <dgm:prSet presAssocID="{C38D6E03-9F3F-436A-8D81-D10BD1BB9CE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B4E8D5C-9529-4939-9371-81985BD435E8}" type="pres">
      <dgm:prSet presAssocID="{C38D6E03-9F3F-436A-8D81-D10BD1BB9CE1}" presName="hierFlow" presStyleCnt="0"/>
      <dgm:spPr/>
    </dgm:pt>
    <dgm:pt modelId="{0E1FB691-6912-4038-90A9-0A8D9D90D4FB}" type="pres">
      <dgm:prSet presAssocID="{C38D6E03-9F3F-436A-8D81-D10BD1BB9CE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C49DFEA-4EC4-4EEF-998C-BB787810D063}" type="pres">
      <dgm:prSet presAssocID="{C76E1648-7D02-48A7-855B-5ACAD06E2CA9}" presName="Name14" presStyleCnt="0"/>
      <dgm:spPr/>
    </dgm:pt>
    <dgm:pt modelId="{3CF06367-2F5F-4141-9DEF-79B3BA43AD96}" type="pres">
      <dgm:prSet presAssocID="{C76E1648-7D02-48A7-855B-5ACAD06E2CA9}" presName="level1Shape" presStyleLbl="node0" presStyleIdx="0" presStyleCnt="1" custScaleX="190052" custLinFactNeighborX="7491">
        <dgm:presLayoutVars>
          <dgm:chPref val="3"/>
        </dgm:presLayoutVars>
      </dgm:prSet>
      <dgm:spPr/>
    </dgm:pt>
    <dgm:pt modelId="{8A4FAA03-42F5-467C-B28F-E4EF2EDC4136}" type="pres">
      <dgm:prSet presAssocID="{C76E1648-7D02-48A7-855B-5ACAD06E2CA9}" presName="hierChild2" presStyleCnt="0"/>
      <dgm:spPr/>
    </dgm:pt>
    <dgm:pt modelId="{F57C1A6E-71DD-4B67-925E-DDBB5ED35B01}" type="pres">
      <dgm:prSet presAssocID="{486D14B1-F91E-42E7-92A9-BC0958532D9E}" presName="Name19" presStyleLbl="parChTrans1D2" presStyleIdx="0" presStyleCnt="1"/>
      <dgm:spPr/>
    </dgm:pt>
    <dgm:pt modelId="{42ABD262-1D5C-4199-A11F-8A3DAF1AB730}" type="pres">
      <dgm:prSet presAssocID="{EEBAF0FE-4989-439D-AD51-EE1E5B55B945}" presName="Name21" presStyleCnt="0"/>
      <dgm:spPr/>
    </dgm:pt>
    <dgm:pt modelId="{D26BC16D-ADDF-49FF-A5DA-4FD998B3DF45}" type="pres">
      <dgm:prSet presAssocID="{EEBAF0FE-4989-439D-AD51-EE1E5B55B945}" presName="level2Shape" presStyleLbl="node2" presStyleIdx="0" presStyleCnt="1" custLinFactNeighborX="7491"/>
      <dgm:spPr/>
    </dgm:pt>
    <dgm:pt modelId="{F19D0CAC-BE2C-45CD-BCCA-526BFE731683}" type="pres">
      <dgm:prSet presAssocID="{EEBAF0FE-4989-439D-AD51-EE1E5B55B945}" presName="hierChild3" presStyleCnt="0"/>
      <dgm:spPr/>
    </dgm:pt>
    <dgm:pt modelId="{4E771044-379A-43BB-811B-808CDE785866}" type="pres">
      <dgm:prSet presAssocID="{16837B08-AD91-4C25-B761-B1DC28DB6C73}" presName="Name19" presStyleLbl="parChTrans1D3" presStyleIdx="0" presStyleCnt="3"/>
      <dgm:spPr/>
    </dgm:pt>
    <dgm:pt modelId="{A833C5FE-80EB-4BA5-A29C-0EDAAF6EDF54}" type="pres">
      <dgm:prSet presAssocID="{1B81E3F9-B952-4169-814C-990EBD324686}" presName="Name21" presStyleCnt="0"/>
      <dgm:spPr/>
    </dgm:pt>
    <dgm:pt modelId="{39174542-7D7D-4384-8D1C-C6386DA67F8E}" type="pres">
      <dgm:prSet presAssocID="{1B81E3F9-B952-4169-814C-990EBD324686}" presName="level2Shape" presStyleLbl="node3" presStyleIdx="0" presStyleCnt="3" custScaleX="188119" custLinFactNeighborX="7491"/>
      <dgm:spPr/>
    </dgm:pt>
    <dgm:pt modelId="{214911D0-0B1C-4ECC-97EA-7C0A2D660D4E}" type="pres">
      <dgm:prSet presAssocID="{1B81E3F9-B952-4169-814C-990EBD324686}" presName="hierChild3" presStyleCnt="0"/>
      <dgm:spPr/>
    </dgm:pt>
    <dgm:pt modelId="{0D3D3F57-0EF5-4F1F-87B0-B10DD2A6BD35}" type="pres">
      <dgm:prSet presAssocID="{09ABB88A-A6FC-4DA8-9653-2685BFC05141}" presName="Name19" presStyleLbl="parChTrans1D4" presStyleIdx="0" presStyleCnt="14"/>
      <dgm:spPr/>
    </dgm:pt>
    <dgm:pt modelId="{AE80B3CB-5B17-44A0-9120-03C22DA715C8}" type="pres">
      <dgm:prSet presAssocID="{8D8B73C0-3DCF-4DE8-968D-71415510A4B1}" presName="Name21" presStyleCnt="0"/>
      <dgm:spPr/>
    </dgm:pt>
    <dgm:pt modelId="{AC1D74E9-4581-4258-BE12-5B53ED229236}" type="pres">
      <dgm:prSet presAssocID="{8D8B73C0-3DCF-4DE8-968D-71415510A4B1}" presName="level2Shape" presStyleLbl="node4" presStyleIdx="0" presStyleCnt="14" custScaleX="94574" custLinFactNeighborX="7491"/>
      <dgm:spPr/>
    </dgm:pt>
    <dgm:pt modelId="{5477702E-0238-44F9-A181-CE3DB70A4FE7}" type="pres">
      <dgm:prSet presAssocID="{8D8B73C0-3DCF-4DE8-968D-71415510A4B1}" presName="hierChild3" presStyleCnt="0"/>
      <dgm:spPr/>
    </dgm:pt>
    <dgm:pt modelId="{BF7CE14A-D072-49F6-9F9A-682ABAC79C05}" type="pres">
      <dgm:prSet presAssocID="{923FC110-3C69-4AC6-93E6-9E5D2F6B2055}" presName="Name19" presStyleLbl="parChTrans1D4" presStyleIdx="1" presStyleCnt="14"/>
      <dgm:spPr/>
    </dgm:pt>
    <dgm:pt modelId="{6B69E56C-DECD-461B-AC28-7F0360EC0B0B}" type="pres">
      <dgm:prSet presAssocID="{F07732EF-B9AE-4028-8425-7E67F26D0A15}" presName="Name21" presStyleCnt="0"/>
      <dgm:spPr/>
    </dgm:pt>
    <dgm:pt modelId="{E3E79EA7-62F3-4E34-A82A-9B4F84E67F6D}" type="pres">
      <dgm:prSet presAssocID="{F07732EF-B9AE-4028-8425-7E67F26D0A15}" presName="level2Shape" presStyleLbl="node4" presStyleIdx="1" presStyleCnt="14" custLinFactNeighborX="7491"/>
      <dgm:spPr/>
    </dgm:pt>
    <dgm:pt modelId="{655DC2BB-5197-4CEA-8A3D-416ABD05B95D}" type="pres">
      <dgm:prSet presAssocID="{F07732EF-B9AE-4028-8425-7E67F26D0A15}" presName="hierChild3" presStyleCnt="0"/>
      <dgm:spPr/>
    </dgm:pt>
    <dgm:pt modelId="{3703A67D-F585-449B-85E3-0AFD13FF061C}" type="pres">
      <dgm:prSet presAssocID="{0DF655B8-3498-433F-BA6C-69179AABE9F1}" presName="Name19" presStyleLbl="parChTrans1D4" presStyleIdx="2" presStyleCnt="14"/>
      <dgm:spPr/>
    </dgm:pt>
    <dgm:pt modelId="{546634D4-4ED7-4C6B-BD0A-BF59C72B4D9E}" type="pres">
      <dgm:prSet presAssocID="{3F287FB5-4561-4F1C-9249-847853C58EF5}" presName="Name21" presStyleCnt="0"/>
      <dgm:spPr/>
    </dgm:pt>
    <dgm:pt modelId="{4662F88F-E9DB-43F0-931C-195E0A92B5A9}" type="pres">
      <dgm:prSet presAssocID="{3F287FB5-4561-4F1C-9249-847853C58EF5}" presName="level2Shape" presStyleLbl="node4" presStyleIdx="2" presStyleCnt="14" custLinFactNeighborX="7491"/>
      <dgm:spPr/>
    </dgm:pt>
    <dgm:pt modelId="{9B536DDE-652C-4B6C-888E-A00EA213C1E7}" type="pres">
      <dgm:prSet presAssocID="{3F287FB5-4561-4F1C-9249-847853C58EF5}" presName="hierChild3" presStyleCnt="0"/>
      <dgm:spPr/>
    </dgm:pt>
    <dgm:pt modelId="{4228E6CF-B997-4CCD-8128-B7CE91D1E734}" type="pres">
      <dgm:prSet presAssocID="{DA032610-8872-4B8F-98D2-7347CE89F06D}" presName="Name19" presStyleLbl="parChTrans1D4" presStyleIdx="3" presStyleCnt="14"/>
      <dgm:spPr/>
    </dgm:pt>
    <dgm:pt modelId="{4D38D94C-2E85-4957-A2A9-48119B78EB92}" type="pres">
      <dgm:prSet presAssocID="{D43F2ED1-C66F-4A41-B919-D252CB947681}" presName="Name21" presStyleCnt="0"/>
      <dgm:spPr/>
    </dgm:pt>
    <dgm:pt modelId="{61BC5B76-358A-45D8-A843-B9F446BC863E}" type="pres">
      <dgm:prSet presAssocID="{D43F2ED1-C66F-4A41-B919-D252CB947681}" presName="level2Shape" presStyleLbl="node4" presStyleIdx="3" presStyleCnt="14" custLinFactNeighborX="7491"/>
      <dgm:spPr/>
    </dgm:pt>
    <dgm:pt modelId="{5CC8BDAF-C69F-42B3-911E-884B608A9EDA}" type="pres">
      <dgm:prSet presAssocID="{D43F2ED1-C66F-4A41-B919-D252CB947681}" presName="hierChild3" presStyleCnt="0"/>
      <dgm:spPr/>
    </dgm:pt>
    <dgm:pt modelId="{51020129-D843-4D74-BCA9-8F0129AFF020}" type="pres">
      <dgm:prSet presAssocID="{A5757768-7EBF-4428-9446-B83945B527B5}" presName="Name19" presStyleLbl="parChTrans1D3" presStyleIdx="1" presStyleCnt="3"/>
      <dgm:spPr/>
    </dgm:pt>
    <dgm:pt modelId="{5A178F7A-09C1-444C-9410-0D881F6EA7CC}" type="pres">
      <dgm:prSet presAssocID="{8078F936-B8A9-4870-9A44-D0FD78F44203}" presName="Name21" presStyleCnt="0"/>
      <dgm:spPr/>
    </dgm:pt>
    <dgm:pt modelId="{00C5B7BE-CB22-433C-91C9-04885734AA4F}" type="pres">
      <dgm:prSet presAssocID="{8078F936-B8A9-4870-9A44-D0FD78F44203}" presName="level2Shape" presStyleLbl="node3" presStyleIdx="1" presStyleCnt="3" custScaleX="195742" custLinFactNeighborX="7491"/>
      <dgm:spPr/>
    </dgm:pt>
    <dgm:pt modelId="{D9AFA40C-6303-4942-ADC1-575F67D2B6A6}" type="pres">
      <dgm:prSet presAssocID="{8078F936-B8A9-4870-9A44-D0FD78F44203}" presName="hierChild3" presStyleCnt="0"/>
      <dgm:spPr/>
    </dgm:pt>
    <dgm:pt modelId="{E4764980-28F4-423D-9793-82BA92FDD87A}" type="pres">
      <dgm:prSet presAssocID="{81C8BF6C-300F-4F0D-B462-5A2ECC67DE07}" presName="Name19" presStyleLbl="parChTrans1D4" presStyleIdx="4" presStyleCnt="14"/>
      <dgm:spPr/>
    </dgm:pt>
    <dgm:pt modelId="{7975F3C1-DBEF-4A09-B118-B446AEEC7F34}" type="pres">
      <dgm:prSet presAssocID="{EEE3979B-7F22-449C-96A0-052EDC4087B4}" presName="Name21" presStyleCnt="0"/>
      <dgm:spPr/>
    </dgm:pt>
    <dgm:pt modelId="{E707D146-0FD7-426E-8BC5-951487E5334B}" type="pres">
      <dgm:prSet presAssocID="{EEE3979B-7F22-449C-96A0-052EDC4087B4}" presName="level2Shape" presStyleLbl="node4" presStyleIdx="4" presStyleCnt="14" custLinFactNeighborX="7491"/>
      <dgm:spPr/>
    </dgm:pt>
    <dgm:pt modelId="{CDDD011C-7E5F-4ECE-9CF6-033C9F9C608D}" type="pres">
      <dgm:prSet presAssocID="{EEE3979B-7F22-449C-96A0-052EDC4087B4}" presName="hierChild3" presStyleCnt="0"/>
      <dgm:spPr/>
    </dgm:pt>
    <dgm:pt modelId="{8CB42BAE-A895-426D-80B6-3C0ED760679B}" type="pres">
      <dgm:prSet presAssocID="{9C0EC1DD-4447-4C61-9F79-847EFE52794D}" presName="Name19" presStyleLbl="parChTrans1D4" presStyleIdx="5" presStyleCnt="14"/>
      <dgm:spPr/>
    </dgm:pt>
    <dgm:pt modelId="{F29C125F-341A-4857-AF7D-BA8F82FB59F2}" type="pres">
      <dgm:prSet presAssocID="{454DDE98-7120-4315-A387-8FAF619A7B52}" presName="Name21" presStyleCnt="0"/>
      <dgm:spPr/>
    </dgm:pt>
    <dgm:pt modelId="{0B64710F-4362-4192-8C63-AEC9A8582B7A}" type="pres">
      <dgm:prSet presAssocID="{454DDE98-7120-4315-A387-8FAF619A7B52}" presName="level2Shape" presStyleLbl="node4" presStyleIdx="5" presStyleCnt="14" custLinFactNeighborX="7491"/>
      <dgm:spPr/>
    </dgm:pt>
    <dgm:pt modelId="{9A1F38A2-58F6-49F6-9A54-42B19691E63D}" type="pres">
      <dgm:prSet presAssocID="{454DDE98-7120-4315-A387-8FAF619A7B52}" presName="hierChild3" presStyleCnt="0"/>
      <dgm:spPr/>
    </dgm:pt>
    <dgm:pt modelId="{B01B2E79-AF81-4549-A8E2-D41F1B495983}" type="pres">
      <dgm:prSet presAssocID="{3D654BD9-FD37-4978-A679-4EFE7E77E692}" presName="Name19" presStyleLbl="parChTrans1D4" presStyleIdx="6" presStyleCnt="14"/>
      <dgm:spPr/>
    </dgm:pt>
    <dgm:pt modelId="{8E4F9A15-F4E3-4AD2-AFDB-6DEFAD8A4D0E}" type="pres">
      <dgm:prSet presAssocID="{012ABD52-2D0C-482F-B534-405F03E1FB65}" presName="Name21" presStyleCnt="0"/>
      <dgm:spPr/>
    </dgm:pt>
    <dgm:pt modelId="{1382B6DB-EB9B-4943-A9F9-519FA4B9CF27}" type="pres">
      <dgm:prSet presAssocID="{012ABD52-2D0C-482F-B534-405F03E1FB65}" presName="level2Shape" presStyleLbl="node4" presStyleIdx="6" presStyleCnt="14"/>
      <dgm:spPr/>
    </dgm:pt>
    <dgm:pt modelId="{2CCFEC6C-4618-4BDF-ACB6-DC0519DD2235}" type="pres">
      <dgm:prSet presAssocID="{012ABD52-2D0C-482F-B534-405F03E1FB65}" presName="hierChild3" presStyleCnt="0"/>
      <dgm:spPr/>
    </dgm:pt>
    <dgm:pt modelId="{0865650F-CE05-495E-ACC7-763DBBD2E2AB}" type="pres">
      <dgm:prSet presAssocID="{D5EFEDB9-A668-4EF8-B590-21ACB1999D4A}" presName="Name19" presStyleLbl="parChTrans1D4" presStyleIdx="7" presStyleCnt="14"/>
      <dgm:spPr/>
    </dgm:pt>
    <dgm:pt modelId="{2A0DE3C0-C1C6-4BEF-8A5A-015C9D8D1EF7}" type="pres">
      <dgm:prSet presAssocID="{EE09A821-0C72-42B0-A697-F73C160C677B}" presName="Name21" presStyleCnt="0"/>
      <dgm:spPr/>
    </dgm:pt>
    <dgm:pt modelId="{1AC45886-F941-4381-9D2E-F3321EBC4E6C}" type="pres">
      <dgm:prSet presAssocID="{EE09A821-0C72-42B0-A697-F73C160C677B}" presName="level2Shape" presStyleLbl="node4" presStyleIdx="7" presStyleCnt="14"/>
      <dgm:spPr/>
    </dgm:pt>
    <dgm:pt modelId="{4D183FA0-7018-4EC0-A8EA-8A9B318CF7A3}" type="pres">
      <dgm:prSet presAssocID="{EE09A821-0C72-42B0-A697-F73C160C677B}" presName="hierChild3" presStyleCnt="0"/>
      <dgm:spPr/>
    </dgm:pt>
    <dgm:pt modelId="{46306324-FF2F-4A0F-AD8A-259372A53D17}" type="pres">
      <dgm:prSet presAssocID="{BB66EA68-BD77-40EA-A2DA-444C2BCC63BE}" presName="Name19" presStyleLbl="parChTrans1D4" presStyleIdx="8" presStyleCnt="14"/>
      <dgm:spPr/>
    </dgm:pt>
    <dgm:pt modelId="{474BE2D0-7AF8-4E88-AE4B-9D6F563407C8}" type="pres">
      <dgm:prSet presAssocID="{2EA17AB8-C2BF-4EA4-BA48-5A9989B2F6F8}" presName="Name21" presStyleCnt="0"/>
      <dgm:spPr/>
    </dgm:pt>
    <dgm:pt modelId="{8E805C83-DAEF-47C6-B121-6DE5AA037ED7}" type="pres">
      <dgm:prSet presAssocID="{2EA17AB8-C2BF-4EA4-BA48-5A9989B2F6F8}" presName="level2Shape" presStyleLbl="node4" presStyleIdx="8" presStyleCnt="14"/>
      <dgm:spPr/>
    </dgm:pt>
    <dgm:pt modelId="{1A0DD844-6A10-4B6E-90F5-B832212C2987}" type="pres">
      <dgm:prSet presAssocID="{2EA17AB8-C2BF-4EA4-BA48-5A9989B2F6F8}" presName="hierChild3" presStyleCnt="0"/>
      <dgm:spPr/>
    </dgm:pt>
    <dgm:pt modelId="{55E1467A-F796-4529-BF6F-DC7A5C0537E8}" type="pres">
      <dgm:prSet presAssocID="{453CD181-250F-4ECA-BA59-BBA92F5E0278}" presName="Name19" presStyleLbl="parChTrans1D4" presStyleIdx="9" presStyleCnt="14"/>
      <dgm:spPr/>
    </dgm:pt>
    <dgm:pt modelId="{092500E2-7F48-4DC9-9E45-D3C7FFA2C088}" type="pres">
      <dgm:prSet presAssocID="{C14D6012-81D5-4A89-B59D-B63DA5B6DD15}" presName="Name21" presStyleCnt="0"/>
      <dgm:spPr/>
    </dgm:pt>
    <dgm:pt modelId="{0CA8ED29-24E1-4F94-9B3F-237A62F4878E}" type="pres">
      <dgm:prSet presAssocID="{C14D6012-81D5-4A89-B59D-B63DA5B6DD15}" presName="level2Shape" presStyleLbl="node4" presStyleIdx="9" presStyleCnt="14"/>
      <dgm:spPr/>
    </dgm:pt>
    <dgm:pt modelId="{47718811-E556-423B-9E7A-30A88F1A3CE4}" type="pres">
      <dgm:prSet presAssocID="{C14D6012-81D5-4A89-B59D-B63DA5B6DD15}" presName="hierChild3" presStyleCnt="0"/>
      <dgm:spPr/>
    </dgm:pt>
    <dgm:pt modelId="{E9FB7260-B611-4761-BC4D-C0D98B2D09F9}" type="pres">
      <dgm:prSet presAssocID="{783FCB1A-8832-43E4-9CA8-A685C39893B5}" presName="Name19" presStyleLbl="parChTrans1D4" presStyleIdx="10" presStyleCnt="14"/>
      <dgm:spPr/>
    </dgm:pt>
    <dgm:pt modelId="{6C9BAC4F-79BE-4169-93A9-C8DFC8009B33}" type="pres">
      <dgm:prSet presAssocID="{A2A049B1-0888-4810-BD5A-C181E407D99B}" presName="Name21" presStyleCnt="0"/>
      <dgm:spPr/>
    </dgm:pt>
    <dgm:pt modelId="{C3366C7A-7BF8-43A1-A1CF-8F84EAD3DA7C}" type="pres">
      <dgm:prSet presAssocID="{A2A049B1-0888-4810-BD5A-C181E407D99B}" presName="level2Shape" presStyleLbl="node4" presStyleIdx="10" presStyleCnt="14"/>
      <dgm:spPr/>
    </dgm:pt>
    <dgm:pt modelId="{3841D74C-36F8-4A32-8FD3-684E85643802}" type="pres">
      <dgm:prSet presAssocID="{A2A049B1-0888-4810-BD5A-C181E407D99B}" presName="hierChild3" presStyleCnt="0"/>
      <dgm:spPr/>
    </dgm:pt>
    <dgm:pt modelId="{64B37ADC-D0AD-4102-A263-5047EF59063B}" type="pres">
      <dgm:prSet presAssocID="{CDE5C6ED-A1CD-4F81-BE5B-D359D28B9A50}" presName="Name19" presStyleLbl="parChTrans1D3" presStyleIdx="2" presStyleCnt="3"/>
      <dgm:spPr/>
    </dgm:pt>
    <dgm:pt modelId="{EB9789BE-40FB-4F70-A1FB-3452538BBC67}" type="pres">
      <dgm:prSet presAssocID="{018D79F2-B58D-4E2E-ADCD-A36924857AEB}" presName="Name21" presStyleCnt="0"/>
      <dgm:spPr/>
    </dgm:pt>
    <dgm:pt modelId="{C5E05804-98B4-43DE-A867-3A5F605190F5}" type="pres">
      <dgm:prSet presAssocID="{018D79F2-B58D-4E2E-ADCD-A36924857AEB}" presName="level2Shape" presStyleLbl="node3" presStyleIdx="2" presStyleCnt="3" custScaleX="113017"/>
      <dgm:spPr/>
    </dgm:pt>
    <dgm:pt modelId="{17D81C75-4559-4696-9A90-B8469AA17F59}" type="pres">
      <dgm:prSet presAssocID="{018D79F2-B58D-4E2E-ADCD-A36924857AEB}" presName="hierChild3" presStyleCnt="0"/>
      <dgm:spPr/>
    </dgm:pt>
    <dgm:pt modelId="{08C09E15-DFEF-4446-9325-B481B5CA6B51}" type="pres">
      <dgm:prSet presAssocID="{288DE493-2376-498B-8EBE-0CB8670EE79F}" presName="Name19" presStyleLbl="parChTrans1D4" presStyleIdx="11" presStyleCnt="14"/>
      <dgm:spPr/>
    </dgm:pt>
    <dgm:pt modelId="{CE90D49B-97B6-4582-8866-3046E150CB9A}" type="pres">
      <dgm:prSet presAssocID="{E3D4B751-979A-47E2-A15E-770CFEA3FB32}" presName="Name21" presStyleCnt="0"/>
      <dgm:spPr/>
    </dgm:pt>
    <dgm:pt modelId="{9978C957-8F98-4F32-BFDE-BB445D088CE7}" type="pres">
      <dgm:prSet presAssocID="{E3D4B751-979A-47E2-A15E-770CFEA3FB32}" presName="level2Shape" presStyleLbl="node4" presStyleIdx="11" presStyleCnt="14"/>
      <dgm:spPr/>
    </dgm:pt>
    <dgm:pt modelId="{ADBA0D9B-DD2E-43C4-8603-2324FC92DADD}" type="pres">
      <dgm:prSet presAssocID="{E3D4B751-979A-47E2-A15E-770CFEA3FB32}" presName="hierChild3" presStyleCnt="0"/>
      <dgm:spPr/>
    </dgm:pt>
    <dgm:pt modelId="{43447C38-50B3-4364-9E16-75F5576AE0B8}" type="pres">
      <dgm:prSet presAssocID="{352AC764-BD91-41F2-A91C-4B76BD53B6EA}" presName="Name19" presStyleLbl="parChTrans1D4" presStyleIdx="12" presStyleCnt="14"/>
      <dgm:spPr/>
    </dgm:pt>
    <dgm:pt modelId="{11FF9F91-A6DF-4BAA-B0A1-A30598D55FD6}" type="pres">
      <dgm:prSet presAssocID="{85C593A3-160B-4BF3-93F3-23761431F759}" presName="Name21" presStyleCnt="0"/>
      <dgm:spPr/>
    </dgm:pt>
    <dgm:pt modelId="{35BE646D-CD97-4AE7-99A4-CD9C1E2128BC}" type="pres">
      <dgm:prSet presAssocID="{85C593A3-160B-4BF3-93F3-23761431F759}" presName="level2Shape" presStyleLbl="node4" presStyleIdx="12" presStyleCnt="14"/>
      <dgm:spPr/>
    </dgm:pt>
    <dgm:pt modelId="{9AD46C8C-DB55-41E9-957D-A8AE5BB0FAED}" type="pres">
      <dgm:prSet presAssocID="{85C593A3-160B-4BF3-93F3-23761431F759}" presName="hierChild3" presStyleCnt="0"/>
      <dgm:spPr/>
    </dgm:pt>
    <dgm:pt modelId="{39432331-01D8-45C3-8694-DB0071CD77C6}" type="pres">
      <dgm:prSet presAssocID="{AA309B9C-DD61-4A29-B205-A29A73D25665}" presName="Name19" presStyleLbl="parChTrans1D4" presStyleIdx="13" presStyleCnt="14"/>
      <dgm:spPr/>
    </dgm:pt>
    <dgm:pt modelId="{69FB4E0B-D3C0-404B-B600-83E58400EAEE}" type="pres">
      <dgm:prSet presAssocID="{4D5C7ABB-97CE-41B4-B42B-773A921F41BC}" presName="Name21" presStyleCnt="0"/>
      <dgm:spPr/>
    </dgm:pt>
    <dgm:pt modelId="{DB175EB0-7356-4F5E-B2A4-97FE61929D31}" type="pres">
      <dgm:prSet presAssocID="{4D5C7ABB-97CE-41B4-B42B-773A921F41BC}" presName="level2Shape" presStyleLbl="node4" presStyleIdx="13" presStyleCnt="14"/>
      <dgm:spPr/>
    </dgm:pt>
    <dgm:pt modelId="{5C13DB17-E541-4576-9FA4-3EC0986A0D19}" type="pres">
      <dgm:prSet presAssocID="{4D5C7ABB-97CE-41B4-B42B-773A921F41BC}" presName="hierChild3" presStyleCnt="0"/>
      <dgm:spPr/>
    </dgm:pt>
    <dgm:pt modelId="{10A29E61-DB47-4D08-A5D7-30460EC7F016}" type="pres">
      <dgm:prSet presAssocID="{C38D6E03-9F3F-436A-8D81-D10BD1BB9CE1}" presName="bgShapesFlow" presStyleCnt="0"/>
      <dgm:spPr/>
    </dgm:pt>
  </dgm:ptLst>
  <dgm:cxnLst>
    <dgm:cxn modelId="{11DB7102-28C6-4C09-8D70-CEE413A49285}" srcId="{2EA17AB8-C2BF-4EA4-BA48-5A9989B2F6F8}" destId="{A2A049B1-0888-4810-BD5A-C181E407D99B}" srcOrd="1" destOrd="0" parTransId="{783FCB1A-8832-43E4-9CA8-A685C39893B5}" sibTransId="{34930EBC-E1A6-493F-993A-EE8AEDF99A1E}"/>
    <dgm:cxn modelId="{C3803C04-AD0C-426A-A6DD-A91D295FDEA7}" srcId="{EE09A821-0C72-42B0-A697-F73C160C677B}" destId="{2EA17AB8-C2BF-4EA4-BA48-5A9989B2F6F8}" srcOrd="0" destOrd="0" parTransId="{BB66EA68-BD77-40EA-A2DA-444C2BCC63BE}" sibTransId="{57525051-2D95-4F99-BFE8-CCFB68255494}"/>
    <dgm:cxn modelId="{C5E55B10-F96C-400E-996B-FADE5156744F}" type="presOf" srcId="{0DF655B8-3498-433F-BA6C-69179AABE9F1}" destId="{3703A67D-F585-449B-85E3-0AFD13FF061C}" srcOrd="0" destOrd="0" presId="urn:microsoft.com/office/officeart/2005/8/layout/hierarchy6"/>
    <dgm:cxn modelId="{B654A910-F5E3-4949-A510-67FE285F5F9B}" type="presOf" srcId="{018D79F2-B58D-4E2E-ADCD-A36924857AEB}" destId="{C5E05804-98B4-43DE-A867-3A5F605190F5}" srcOrd="0" destOrd="0" presId="urn:microsoft.com/office/officeart/2005/8/layout/hierarchy6"/>
    <dgm:cxn modelId="{8E0CCC19-47B9-41B2-BD5A-EE842114F4E1}" type="presOf" srcId="{1B81E3F9-B952-4169-814C-990EBD324686}" destId="{39174542-7D7D-4384-8D1C-C6386DA67F8E}" srcOrd="0" destOrd="0" presId="urn:microsoft.com/office/officeart/2005/8/layout/hierarchy6"/>
    <dgm:cxn modelId="{C22E1C22-26B4-4380-9C93-FD660367AC8A}" type="presOf" srcId="{E3D4B751-979A-47E2-A15E-770CFEA3FB32}" destId="{9978C957-8F98-4F32-BFDE-BB445D088CE7}" srcOrd="0" destOrd="0" presId="urn:microsoft.com/office/officeart/2005/8/layout/hierarchy6"/>
    <dgm:cxn modelId="{65C59523-0A3F-4086-8A26-6A54E2F695B9}" srcId="{8078F936-B8A9-4870-9A44-D0FD78F44203}" destId="{EEE3979B-7F22-449C-96A0-052EDC4087B4}" srcOrd="0" destOrd="0" parTransId="{81C8BF6C-300F-4F0D-B462-5A2ECC67DE07}" sibTransId="{8BFAF6ED-98A3-4078-AC59-6E9CEA646FFE}"/>
    <dgm:cxn modelId="{6A475624-5911-4EFF-8CFE-4109BB90F3DB}" type="presOf" srcId="{486D14B1-F91E-42E7-92A9-BC0958532D9E}" destId="{F57C1A6E-71DD-4B67-925E-DDBB5ED35B01}" srcOrd="0" destOrd="0" presId="urn:microsoft.com/office/officeart/2005/8/layout/hierarchy6"/>
    <dgm:cxn modelId="{FBCC6C2D-278B-46DE-913C-346C21F07384}" srcId="{2EA17AB8-C2BF-4EA4-BA48-5A9989B2F6F8}" destId="{C14D6012-81D5-4A89-B59D-B63DA5B6DD15}" srcOrd="0" destOrd="0" parTransId="{453CD181-250F-4ECA-BA59-BBA92F5E0278}" sibTransId="{FB1106E5-4A5F-43A6-B812-E0EFA62BC431}"/>
    <dgm:cxn modelId="{208E812D-00BE-4E46-AFFB-79B561BC227E}" type="presOf" srcId="{16837B08-AD91-4C25-B761-B1DC28DB6C73}" destId="{4E771044-379A-43BB-811B-808CDE785866}" srcOrd="0" destOrd="0" presId="urn:microsoft.com/office/officeart/2005/8/layout/hierarchy6"/>
    <dgm:cxn modelId="{8FEBAF30-CF6B-4C1A-BD14-69A80C89D5DB}" type="presOf" srcId="{923FC110-3C69-4AC6-93E6-9E5D2F6B2055}" destId="{BF7CE14A-D072-49F6-9F9A-682ABAC79C05}" srcOrd="0" destOrd="0" presId="urn:microsoft.com/office/officeart/2005/8/layout/hierarchy6"/>
    <dgm:cxn modelId="{19A0733C-B93C-4D9E-8B53-A65D3DA447D7}" type="presOf" srcId="{288DE493-2376-498B-8EBE-0CB8670EE79F}" destId="{08C09E15-DFEF-4446-9325-B481B5CA6B51}" srcOrd="0" destOrd="0" presId="urn:microsoft.com/office/officeart/2005/8/layout/hierarchy6"/>
    <dgm:cxn modelId="{F4BCF641-5B48-475E-9A24-071B91ADEBFA}" srcId="{8078F936-B8A9-4870-9A44-D0FD78F44203}" destId="{012ABD52-2D0C-482F-B534-405F03E1FB65}" srcOrd="2" destOrd="0" parTransId="{3D654BD9-FD37-4978-A679-4EFE7E77E692}" sibTransId="{EFADB972-25DD-459E-A0B2-99DDEECF452F}"/>
    <dgm:cxn modelId="{D547CC46-70BF-4B78-954E-F3F4787E87FB}" srcId="{1B81E3F9-B952-4169-814C-990EBD324686}" destId="{8D8B73C0-3DCF-4DE8-968D-71415510A4B1}" srcOrd="0" destOrd="0" parTransId="{09ABB88A-A6FC-4DA8-9653-2685BFC05141}" sibTransId="{57ED40F9-7A67-4DD1-93D2-3A050ECFA001}"/>
    <dgm:cxn modelId="{760B2D54-7A6E-4514-A89A-A4006116BE40}" type="presOf" srcId="{81C8BF6C-300F-4F0D-B462-5A2ECC67DE07}" destId="{E4764980-28F4-423D-9793-82BA92FDD87A}" srcOrd="0" destOrd="0" presId="urn:microsoft.com/office/officeart/2005/8/layout/hierarchy6"/>
    <dgm:cxn modelId="{C9BE2859-AA75-49F8-8980-8E5CB73C8209}" type="presOf" srcId="{EE09A821-0C72-42B0-A697-F73C160C677B}" destId="{1AC45886-F941-4381-9D2E-F3321EBC4E6C}" srcOrd="0" destOrd="0" presId="urn:microsoft.com/office/officeart/2005/8/layout/hierarchy6"/>
    <dgm:cxn modelId="{3551DF59-DE79-4C77-BE1C-0916A17E9220}" srcId="{1B81E3F9-B952-4169-814C-990EBD324686}" destId="{3F287FB5-4561-4F1C-9249-847853C58EF5}" srcOrd="2" destOrd="0" parTransId="{0DF655B8-3498-433F-BA6C-69179AABE9F1}" sibTransId="{848CB7F3-2F44-478E-8D57-ABDBC222BCFA}"/>
    <dgm:cxn modelId="{6D16B65A-C667-48C8-9C1F-055E0D030854}" type="presOf" srcId="{4D5C7ABB-97CE-41B4-B42B-773A921F41BC}" destId="{DB175EB0-7356-4F5E-B2A4-97FE61929D31}" srcOrd="0" destOrd="0" presId="urn:microsoft.com/office/officeart/2005/8/layout/hierarchy6"/>
    <dgm:cxn modelId="{2E0FDC5C-E242-4734-93BF-C0C60632C537}" srcId="{C38D6E03-9F3F-436A-8D81-D10BD1BB9CE1}" destId="{C76E1648-7D02-48A7-855B-5ACAD06E2CA9}" srcOrd="0" destOrd="0" parTransId="{137B378B-2A81-4E2C-85D9-3A7C3C848360}" sibTransId="{6B2B8F6A-956A-4F55-8E1F-ABA93ADA4717}"/>
    <dgm:cxn modelId="{6DDC805F-AF76-4861-8DBA-7246D3CE391F}" type="presOf" srcId="{EEBAF0FE-4989-439D-AD51-EE1E5B55B945}" destId="{D26BC16D-ADDF-49FF-A5DA-4FD998B3DF45}" srcOrd="0" destOrd="0" presId="urn:microsoft.com/office/officeart/2005/8/layout/hierarchy6"/>
    <dgm:cxn modelId="{DB8BEC5F-B42F-4809-8569-41AD76884253}" type="presOf" srcId="{D5EFEDB9-A668-4EF8-B590-21ACB1999D4A}" destId="{0865650F-CE05-495E-ACC7-763DBBD2E2AB}" srcOrd="0" destOrd="0" presId="urn:microsoft.com/office/officeart/2005/8/layout/hierarchy6"/>
    <dgm:cxn modelId="{3ACD2561-4D14-4A90-AACF-C00257124A5B}" type="presOf" srcId="{C38D6E03-9F3F-436A-8D81-D10BD1BB9CE1}" destId="{EB443EC9-1726-46D3-8C12-3705FBEAAE4E}" srcOrd="0" destOrd="0" presId="urn:microsoft.com/office/officeart/2005/8/layout/hierarchy6"/>
    <dgm:cxn modelId="{56285061-D957-4D56-8C3B-EA7265DDF3BE}" type="presOf" srcId="{352AC764-BD91-41F2-A91C-4B76BD53B6EA}" destId="{43447C38-50B3-4364-9E16-75F5576AE0B8}" srcOrd="0" destOrd="0" presId="urn:microsoft.com/office/officeart/2005/8/layout/hierarchy6"/>
    <dgm:cxn modelId="{9C7B106A-D94D-464F-84C7-02B0EF8453CC}" srcId="{1B81E3F9-B952-4169-814C-990EBD324686}" destId="{F07732EF-B9AE-4028-8425-7E67F26D0A15}" srcOrd="1" destOrd="0" parTransId="{923FC110-3C69-4AC6-93E6-9E5D2F6B2055}" sibTransId="{2888F01D-3C4C-4991-8C4E-DC500248C33C}"/>
    <dgm:cxn modelId="{E169886D-89BB-4FA4-91DD-EB0C60C350A8}" type="presOf" srcId="{D43F2ED1-C66F-4A41-B919-D252CB947681}" destId="{61BC5B76-358A-45D8-A843-B9F446BC863E}" srcOrd="0" destOrd="0" presId="urn:microsoft.com/office/officeart/2005/8/layout/hierarchy6"/>
    <dgm:cxn modelId="{DCD37C74-4D76-40F5-AE41-C95984050AD1}" type="presOf" srcId="{8D8B73C0-3DCF-4DE8-968D-71415510A4B1}" destId="{AC1D74E9-4581-4258-BE12-5B53ED229236}" srcOrd="0" destOrd="0" presId="urn:microsoft.com/office/officeart/2005/8/layout/hierarchy6"/>
    <dgm:cxn modelId="{1202077B-A1A9-4072-8144-5F6635F38C42}" srcId="{1B81E3F9-B952-4169-814C-990EBD324686}" destId="{D43F2ED1-C66F-4A41-B919-D252CB947681}" srcOrd="3" destOrd="0" parTransId="{DA032610-8872-4B8F-98D2-7347CE89F06D}" sibTransId="{3C5C9B19-C341-4E81-B81D-9BB36BF65893}"/>
    <dgm:cxn modelId="{D78B617D-B2F3-4857-9100-6026726C1A9F}" type="presOf" srcId="{A5757768-7EBF-4428-9446-B83945B527B5}" destId="{51020129-D843-4D74-BCA9-8F0129AFF020}" srcOrd="0" destOrd="0" presId="urn:microsoft.com/office/officeart/2005/8/layout/hierarchy6"/>
    <dgm:cxn modelId="{8039247E-4670-48D0-905B-B539AD95F6FE}" srcId="{018D79F2-B58D-4E2E-ADCD-A36924857AEB}" destId="{E3D4B751-979A-47E2-A15E-770CFEA3FB32}" srcOrd="0" destOrd="0" parTransId="{288DE493-2376-498B-8EBE-0CB8670EE79F}" sibTransId="{11AA6762-1332-4B58-AD6D-31690ED9C655}"/>
    <dgm:cxn modelId="{02ADD47E-79DA-4E49-B84F-01611A11AA0A}" srcId="{EEBAF0FE-4989-439D-AD51-EE1E5B55B945}" destId="{1B81E3F9-B952-4169-814C-990EBD324686}" srcOrd="0" destOrd="0" parTransId="{16837B08-AD91-4C25-B761-B1DC28DB6C73}" sibTransId="{C5EAE02B-B557-4BF3-B391-517547C179F7}"/>
    <dgm:cxn modelId="{EC8BD085-7CE4-4B4D-8928-765FB324F7B9}" type="presOf" srcId="{A2A049B1-0888-4810-BD5A-C181E407D99B}" destId="{C3366C7A-7BF8-43A1-A1CF-8F84EAD3DA7C}" srcOrd="0" destOrd="0" presId="urn:microsoft.com/office/officeart/2005/8/layout/hierarchy6"/>
    <dgm:cxn modelId="{23705A8A-9B7D-4424-8355-7FF67430A1DD}" srcId="{EEBAF0FE-4989-439D-AD51-EE1E5B55B945}" destId="{018D79F2-B58D-4E2E-ADCD-A36924857AEB}" srcOrd="2" destOrd="0" parTransId="{CDE5C6ED-A1CD-4F81-BE5B-D359D28B9A50}" sibTransId="{D8C94A06-F36D-493B-97E7-1BABA000B61E}"/>
    <dgm:cxn modelId="{7293BC95-6DDE-4E5A-998D-C7FF33766513}" type="presOf" srcId="{DA032610-8872-4B8F-98D2-7347CE89F06D}" destId="{4228E6CF-B997-4CCD-8128-B7CE91D1E734}" srcOrd="0" destOrd="0" presId="urn:microsoft.com/office/officeart/2005/8/layout/hierarchy6"/>
    <dgm:cxn modelId="{460E8997-8AD6-457E-ADDE-DEB90B1403C8}" type="presOf" srcId="{C76E1648-7D02-48A7-855B-5ACAD06E2CA9}" destId="{3CF06367-2F5F-4141-9DEF-79B3BA43AD96}" srcOrd="0" destOrd="0" presId="urn:microsoft.com/office/officeart/2005/8/layout/hierarchy6"/>
    <dgm:cxn modelId="{9F3BF69C-3493-4203-8CFD-745EE35B7CB0}" type="presOf" srcId="{783FCB1A-8832-43E4-9CA8-A685C39893B5}" destId="{E9FB7260-B611-4761-BC4D-C0D98B2D09F9}" srcOrd="0" destOrd="0" presId="urn:microsoft.com/office/officeart/2005/8/layout/hierarchy6"/>
    <dgm:cxn modelId="{465E89A2-1AF1-474F-920B-38427A1A694D}" srcId="{8078F936-B8A9-4870-9A44-D0FD78F44203}" destId="{EE09A821-0C72-42B0-A697-F73C160C677B}" srcOrd="3" destOrd="0" parTransId="{D5EFEDB9-A668-4EF8-B590-21ACB1999D4A}" sibTransId="{BBB3F680-094C-4169-B77B-CCA5E884198B}"/>
    <dgm:cxn modelId="{8B0B60A6-67E9-4837-B8E7-970041FA9DD7}" type="presOf" srcId="{454DDE98-7120-4315-A387-8FAF619A7B52}" destId="{0B64710F-4362-4192-8C63-AEC9A8582B7A}" srcOrd="0" destOrd="0" presId="urn:microsoft.com/office/officeart/2005/8/layout/hierarchy6"/>
    <dgm:cxn modelId="{25E1B1AB-AB81-459D-9299-4513286DB777}" srcId="{C76E1648-7D02-48A7-855B-5ACAD06E2CA9}" destId="{EEBAF0FE-4989-439D-AD51-EE1E5B55B945}" srcOrd="0" destOrd="0" parTransId="{486D14B1-F91E-42E7-92A9-BC0958532D9E}" sibTransId="{1578B078-6536-475F-802F-779D94FC4103}"/>
    <dgm:cxn modelId="{D14AC6B2-CB7B-4CF9-91FD-537002ACA369}" type="presOf" srcId="{AA309B9C-DD61-4A29-B205-A29A73D25665}" destId="{39432331-01D8-45C3-8694-DB0071CD77C6}" srcOrd="0" destOrd="0" presId="urn:microsoft.com/office/officeart/2005/8/layout/hierarchy6"/>
    <dgm:cxn modelId="{B4F22EB7-6D2A-44EE-856D-53DF2B921077}" srcId="{EEBAF0FE-4989-439D-AD51-EE1E5B55B945}" destId="{8078F936-B8A9-4870-9A44-D0FD78F44203}" srcOrd="1" destOrd="0" parTransId="{A5757768-7EBF-4428-9446-B83945B527B5}" sibTransId="{58197792-CC2A-4D48-8E9E-90B6F59C1CB1}"/>
    <dgm:cxn modelId="{FDCECFBA-C561-4CCD-A7BA-2DBCBD5BE5D5}" type="presOf" srcId="{CDE5C6ED-A1CD-4F81-BE5B-D359D28B9A50}" destId="{64B37ADC-D0AD-4102-A263-5047EF59063B}" srcOrd="0" destOrd="0" presId="urn:microsoft.com/office/officeart/2005/8/layout/hierarchy6"/>
    <dgm:cxn modelId="{85F5C0BC-93D3-4C6C-9DB7-704FDAD3E054}" type="presOf" srcId="{2EA17AB8-C2BF-4EA4-BA48-5A9989B2F6F8}" destId="{8E805C83-DAEF-47C6-B121-6DE5AA037ED7}" srcOrd="0" destOrd="0" presId="urn:microsoft.com/office/officeart/2005/8/layout/hierarchy6"/>
    <dgm:cxn modelId="{010E66BF-F9C7-4D80-9668-E5E7D48B35D0}" type="presOf" srcId="{9C0EC1DD-4447-4C61-9F79-847EFE52794D}" destId="{8CB42BAE-A895-426D-80B6-3C0ED760679B}" srcOrd="0" destOrd="0" presId="urn:microsoft.com/office/officeart/2005/8/layout/hierarchy6"/>
    <dgm:cxn modelId="{3FBC18C4-0E45-45DA-BD92-4A516681B824}" type="presOf" srcId="{85C593A3-160B-4BF3-93F3-23761431F759}" destId="{35BE646D-CD97-4AE7-99A4-CD9C1E2128BC}" srcOrd="0" destOrd="0" presId="urn:microsoft.com/office/officeart/2005/8/layout/hierarchy6"/>
    <dgm:cxn modelId="{0B0F63C5-D9CA-4AE5-9A4E-E919CA43F8D8}" srcId="{018D79F2-B58D-4E2E-ADCD-A36924857AEB}" destId="{85C593A3-160B-4BF3-93F3-23761431F759}" srcOrd="1" destOrd="0" parTransId="{352AC764-BD91-41F2-A91C-4B76BD53B6EA}" sibTransId="{2C9BCB6D-4059-47A9-A6EA-8E6A48AB8E18}"/>
    <dgm:cxn modelId="{2AF5E1C8-5171-4998-AC32-429FAB3D5B20}" srcId="{018D79F2-B58D-4E2E-ADCD-A36924857AEB}" destId="{4D5C7ABB-97CE-41B4-B42B-773A921F41BC}" srcOrd="2" destOrd="0" parTransId="{AA309B9C-DD61-4A29-B205-A29A73D25665}" sibTransId="{09E218F4-1C1A-4D92-9E92-DD4C43375508}"/>
    <dgm:cxn modelId="{B6E65DCF-FF3D-46E6-9F95-4241BE98BF9C}" srcId="{8078F936-B8A9-4870-9A44-D0FD78F44203}" destId="{454DDE98-7120-4315-A387-8FAF619A7B52}" srcOrd="1" destOrd="0" parTransId="{9C0EC1DD-4447-4C61-9F79-847EFE52794D}" sibTransId="{C37C0E37-1107-4316-988B-BF1C5A0AC507}"/>
    <dgm:cxn modelId="{7F6735D4-EF47-4C14-8D40-14E8134722DF}" type="presOf" srcId="{8078F936-B8A9-4870-9A44-D0FD78F44203}" destId="{00C5B7BE-CB22-433C-91C9-04885734AA4F}" srcOrd="0" destOrd="0" presId="urn:microsoft.com/office/officeart/2005/8/layout/hierarchy6"/>
    <dgm:cxn modelId="{1647A6D4-9B15-4317-9C4D-4AC90C5BD631}" type="presOf" srcId="{012ABD52-2D0C-482F-B534-405F03E1FB65}" destId="{1382B6DB-EB9B-4943-A9F9-519FA4B9CF27}" srcOrd="0" destOrd="0" presId="urn:microsoft.com/office/officeart/2005/8/layout/hierarchy6"/>
    <dgm:cxn modelId="{F39939D7-3414-4778-AAFA-E0898B309FAB}" type="presOf" srcId="{F07732EF-B9AE-4028-8425-7E67F26D0A15}" destId="{E3E79EA7-62F3-4E34-A82A-9B4F84E67F6D}" srcOrd="0" destOrd="0" presId="urn:microsoft.com/office/officeart/2005/8/layout/hierarchy6"/>
    <dgm:cxn modelId="{C30B0FDB-35AA-4725-AB85-CBA5DF23B2E9}" type="presOf" srcId="{BB66EA68-BD77-40EA-A2DA-444C2BCC63BE}" destId="{46306324-FF2F-4A0F-AD8A-259372A53D17}" srcOrd="0" destOrd="0" presId="urn:microsoft.com/office/officeart/2005/8/layout/hierarchy6"/>
    <dgm:cxn modelId="{974ACADE-1406-40C5-8EB9-9AA9DEA5C277}" type="presOf" srcId="{3F287FB5-4561-4F1C-9249-847853C58EF5}" destId="{4662F88F-E9DB-43F0-931C-195E0A92B5A9}" srcOrd="0" destOrd="0" presId="urn:microsoft.com/office/officeart/2005/8/layout/hierarchy6"/>
    <dgm:cxn modelId="{D5AA62F1-2392-4620-944A-772A53A55F41}" type="presOf" srcId="{3D654BD9-FD37-4978-A679-4EFE7E77E692}" destId="{B01B2E79-AF81-4549-A8E2-D41F1B495983}" srcOrd="0" destOrd="0" presId="urn:microsoft.com/office/officeart/2005/8/layout/hierarchy6"/>
    <dgm:cxn modelId="{61FCD3F9-3F5F-4D9D-920F-4699494A3427}" type="presOf" srcId="{EEE3979B-7F22-449C-96A0-052EDC4087B4}" destId="{E707D146-0FD7-426E-8BC5-951487E5334B}" srcOrd="0" destOrd="0" presId="urn:microsoft.com/office/officeart/2005/8/layout/hierarchy6"/>
    <dgm:cxn modelId="{0E87BAFE-6162-4309-9A9C-2882BDB61609}" type="presOf" srcId="{C14D6012-81D5-4A89-B59D-B63DA5B6DD15}" destId="{0CA8ED29-24E1-4F94-9B3F-237A62F4878E}" srcOrd="0" destOrd="0" presId="urn:microsoft.com/office/officeart/2005/8/layout/hierarchy6"/>
    <dgm:cxn modelId="{EC04F2FE-7034-449E-A324-73E7BB9D6351}" type="presOf" srcId="{09ABB88A-A6FC-4DA8-9653-2685BFC05141}" destId="{0D3D3F57-0EF5-4F1F-87B0-B10DD2A6BD35}" srcOrd="0" destOrd="0" presId="urn:microsoft.com/office/officeart/2005/8/layout/hierarchy6"/>
    <dgm:cxn modelId="{27BA84FF-B641-4B7C-9718-64C019383DE5}" type="presOf" srcId="{453CD181-250F-4ECA-BA59-BBA92F5E0278}" destId="{55E1467A-F796-4529-BF6F-DC7A5C0537E8}" srcOrd="0" destOrd="0" presId="urn:microsoft.com/office/officeart/2005/8/layout/hierarchy6"/>
    <dgm:cxn modelId="{BAFAC0C4-0783-4A07-A2C3-DCC985FD6B4E}" type="presParOf" srcId="{EB443EC9-1726-46D3-8C12-3705FBEAAE4E}" destId="{6B4E8D5C-9529-4939-9371-81985BD435E8}" srcOrd="0" destOrd="0" presId="urn:microsoft.com/office/officeart/2005/8/layout/hierarchy6"/>
    <dgm:cxn modelId="{81D313AC-9187-461D-9A73-FD6E881AB9F5}" type="presParOf" srcId="{6B4E8D5C-9529-4939-9371-81985BD435E8}" destId="{0E1FB691-6912-4038-90A9-0A8D9D90D4FB}" srcOrd="0" destOrd="0" presId="urn:microsoft.com/office/officeart/2005/8/layout/hierarchy6"/>
    <dgm:cxn modelId="{A14D7D88-B79D-4A9B-AD25-7BB09CD39625}" type="presParOf" srcId="{0E1FB691-6912-4038-90A9-0A8D9D90D4FB}" destId="{3C49DFEA-4EC4-4EEF-998C-BB787810D063}" srcOrd="0" destOrd="0" presId="urn:microsoft.com/office/officeart/2005/8/layout/hierarchy6"/>
    <dgm:cxn modelId="{5819A549-DBFC-476F-9231-D2C1107C560F}" type="presParOf" srcId="{3C49DFEA-4EC4-4EEF-998C-BB787810D063}" destId="{3CF06367-2F5F-4141-9DEF-79B3BA43AD96}" srcOrd="0" destOrd="0" presId="urn:microsoft.com/office/officeart/2005/8/layout/hierarchy6"/>
    <dgm:cxn modelId="{77A93A03-F62D-4B1F-AA74-B93212DE7EB3}" type="presParOf" srcId="{3C49DFEA-4EC4-4EEF-998C-BB787810D063}" destId="{8A4FAA03-42F5-467C-B28F-E4EF2EDC4136}" srcOrd="1" destOrd="0" presId="urn:microsoft.com/office/officeart/2005/8/layout/hierarchy6"/>
    <dgm:cxn modelId="{C42FFF67-4D95-480A-873D-8336B36F5787}" type="presParOf" srcId="{8A4FAA03-42F5-467C-B28F-E4EF2EDC4136}" destId="{F57C1A6E-71DD-4B67-925E-DDBB5ED35B01}" srcOrd="0" destOrd="0" presId="urn:microsoft.com/office/officeart/2005/8/layout/hierarchy6"/>
    <dgm:cxn modelId="{C8927524-9050-4902-8D90-32E89CC5C475}" type="presParOf" srcId="{8A4FAA03-42F5-467C-B28F-E4EF2EDC4136}" destId="{42ABD262-1D5C-4199-A11F-8A3DAF1AB730}" srcOrd="1" destOrd="0" presId="urn:microsoft.com/office/officeart/2005/8/layout/hierarchy6"/>
    <dgm:cxn modelId="{E7B2D2D7-188B-436D-AB83-ACD5C0A72AE9}" type="presParOf" srcId="{42ABD262-1D5C-4199-A11F-8A3DAF1AB730}" destId="{D26BC16D-ADDF-49FF-A5DA-4FD998B3DF45}" srcOrd="0" destOrd="0" presId="urn:microsoft.com/office/officeart/2005/8/layout/hierarchy6"/>
    <dgm:cxn modelId="{30E96E3F-5EEB-4984-B597-C69B9FB2BA28}" type="presParOf" srcId="{42ABD262-1D5C-4199-A11F-8A3DAF1AB730}" destId="{F19D0CAC-BE2C-45CD-BCCA-526BFE731683}" srcOrd="1" destOrd="0" presId="urn:microsoft.com/office/officeart/2005/8/layout/hierarchy6"/>
    <dgm:cxn modelId="{EB183A89-F487-4F96-AF3A-EF1BD8653D3B}" type="presParOf" srcId="{F19D0CAC-BE2C-45CD-BCCA-526BFE731683}" destId="{4E771044-379A-43BB-811B-808CDE785866}" srcOrd="0" destOrd="0" presId="urn:microsoft.com/office/officeart/2005/8/layout/hierarchy6"/>
    <dgm:cxn modelId="{CDD5E22B-7000-41D5-836F-0B4F1C8D8340}" type="presParOf" srcId="{F19D0CAC-BE2C-45CD-BCCA-526BFE731683}" destId="{A833C5FE-80EB-4BA5-A29C-0EDAAF6EDF54}" srcOrd="1" destOrd="0" presId="urn:microsoft.com/office/officeart/2005/8/layout/hierarchy6"/>
    <dgm:cxn modelId="{0FD6CB12-5E90-44AD-9DB9-8ED37EC68931}" type="presParOf" srcId="{A833C5FE-80EB-4BA5-A29C-0EDAAF6EDF54}" destId="{39174542-7D7D-4384-8D1C-C6386DA67F8E}" srcOrd="0" destOrd="0" presId="urn:microsoft.com/office/officeart/2005/8/layout/hierarchy6"/>
    <dgm:cxn modelId="{8B3F95B4-DE93-4BDE-BAF4-F61B088AC4AB}" type="presParOf" srcId="{A833C5FE-80EB-4BA5-A29C-0EDAAF6EDF54}" destId="{214911D0-0B1C-4ECC-97EA-7C0A2D660D4E}" srcOrd="1" destOrd="0" presId="urn:microsoft.com/office/officeart/2005/8/layout/hierarchy6"/>
    <dgm:cxn modelId="{4D51BC05-E233-441A-BCEA-9FCFCD035E47}" type="presParOf" srcId="{214911D0-0B1C-4ECC-97EA-7C0A2D660D4E}" destId="{0D3D3F57-0EF5-4F1F-87B0-B10DD2A6BD35}" srcOrd="0" destOrd="0" presId="urn:microsoft.com/office/officeart/2005/8/layout/hierarchy6"/>
    <dgm:cxn modelId="{3774B813-7FB9-427D-918D-73029A0CA377}" type="presParOf" srcId="{214911D0-0B1C-4ECC-97EA-7C0A2D660D4E}" destId="{AE80B3CB-5B17-44A0-9120-03C22DA715C8}" srcOrd="1" destOrd="0" presId="urn:microsoft.com/office/officeart/2005/8/layout/hierarchy6"/>
    <dgm:cxn modelId="{AE92E61E-89D8-475A-ADBF-9751D171BA2C}" type="presParOf" srcId="{AE80B3CB-5B17-44A0-9120-03C22DA715C8}" destId="{AC1D74E9-4581-4258-BE12-5B53ED229236}" srcOrd="0" destOrd="0" presId="urn:microsoft.com/office/officeart/2005/8/layout/hierarchy6"/>
    <dgm:cxn modelId="{46B37F7C-922F-4FE2-AAD1-3AF31C1593C5}" type="presParOf" srcId="{AE80B3CB-5B17-44A0-9120-03C22DA715C8}" destId="{5477702E-0238-44F9-A181-CE3DB70A4FE7}" srcOrd="1" destOrd="0" presId="urn:microsoft.com/office/officeart/2005/8/layout/hierarchy6"/>
    <dgm:cxn modelId="{327DD74F-F76D-4C86-AAAD-C6BF7E4E5DA0}" type="presParOf" srcId="{214911D0-0B1C-4ECC-97EA-7C0A2D660D4E}" destId="{BF7CE14A-D072-49F6-9F9A-682ABAC79C05}" srcOrd="2" destOrd="0" presId="urn:microsoft.com/office/officeart/2005/8/layout/hierarchy6"/>
    <dgm:cxn modelId="{26A59A9C-EFC8-4D7B-B7F5-C6159229145A}" type="presParOf" srcId="{214911D0-0B1C-4ECC-97EA-7C0A2D660D4E}" destId="{6B69E56C-DECD-461B-AC28-7F0360EC0B0B}" srcOrd="3" destOrd="0" presId="urn:microsoft.com/office/officeart/2005/8/layout/hierarchy6"/>
    <dgm:cxn modelId="{F6E0FB95-961C-4F70-B3CA-E1AE74A07429}" type="presParOf" srcId="{6B69E56C-DECD-461B-AC28-7F0360EC0B0B}" destId="{E3E79EA7-62F3-4E34-A82A-9B4F84E67F6D}" srcOrd="0" destOrd="0" presId="urn:microsoft.com/office/officeart/2005/8/layout/hierarchy6"/>
    <dgm:cxn modelId="{7FEE7BC8-AF95-40F3-8C95-7C11B55F8D76}" type="presParOf" srcId="{6B69E56C-DECD-461B-AC28-7F0360EC0B0B}" destId="{655DC2BB-5197-4CEA-8A3D-416ABD05B95D}" srcOrd="1" destOrd="0" presId="urn:microsoft.com/office/officeart/2005/8/layout/hierarchy6"/>
    <dgm:cxn modelId="{E341D610-FB5F-44A4-B183-6B4C4EDB86AC}" type="presParOf" srcId="{214911D0-0B1C-4ECC-97EA-7C0A2D660D4E}" destId="{3703A67D-F585-449B-85E3-0AFD13FF061C}" srcOrd="4" destOrd="0" presId="urn:microsoft.com/office/officeart/2005/8/layout/hierarchy6"/>
    <dgm:cxn modelId="{4CB4AEF0-AAC2-496A-A6BB-73BF670B7569}" type="presParOf" srcId="{214911D0-0B1C-4ECC-97EA-7C0A2D660D4E}" destId="{546634D4-4ED7-4C6B-BD0A-BF59C72B4D9E}" srcOrd="5" destOrd="0" presId="urn:microsoft.com/office/officeart/2005/8/layout/hierarchy6"/>
    <dgm:cxn modelId="{1E65B5B6-0E85-4BB8-AB5A-9F95113C308A}" type="presParOf" srcId="{546634D4-4ED7-4C6B-BD0A-BF59C72B4D9E}" destId="{4662F88F-E9DB-43F0-931C-195E0A92B5A9}" srcOrd="0" destOrd="0" presId="urn:microsoft.com/office/officeart/2005/8/layout/hierarchy6"/>
    <dgm:cxn modelId="{80AC5E04-B7DE-42B5-B6F3-897C3991F70C}" type="presParOf" srcId="{546634D4-4ED7-4C6B-BD0A-BF59C72B4D9E}" destId="{9B536DDE-652C-4B6C-888E-A00EA213C1E7}" srcOrd="1" destOrd="0" presId="urn:microsoft.com/office/officeart/2005/8/layout/hierarchy6"/>
    <dgm:cxn modelId="{E5645E86-0D09-4F43-8E05-D92C87174DCB}" type="presParOf" srcId="{214911D0-0B1C-4ECC-97EA-7C0A2D660D4E}" destId="{4228E6CF-B997-4CCD-8128-B7CE91D1E734}" srcOrd="6" destOrd="0" presId="urn:microsoft.com/office/officeart/2005/8/layout/hierarchy6"/>
    <dgm:cxn modelId="{EA968FE2-00F4-49A1-A947-D98B429212B2}" type="presParOf" srcId="{214911D0-0B1C-4ECC-97EA-7C0A2D660D4E}" destId="{4D38D94C-2E85-4957-A2A9-48119B78EB92}" srcOrd="7" destOrd="0" presId="urn:microsoft.com/office/officeart/2005/8/layout/hierarchy6"/>
    <dgm:cxn modelId="{BEFC8F60-F87D-41CF-9CDC-2BCAA6E1C0BC}" type="presParOf" srcId="{4D38D94C-2E85-4957-A2A9-48119B78EB92}" destId="{61BC5B76-358A-45D8-A843-B9F446BC863E}" srcOrd="0" destOrd="0" presId="urn:microsoft.com/office/officeart/2005/8/layout/hierarchy6"/>
    <dgm:cxn modelId="{9C5894DB-2CA8-4D32-AF59-B671AA2DD2F8}" type="presParOf" srcId="{4D38D94C-2E85-4957-A2A9-48119B78EB92}" destId="{5CC8BDAF-C69F-42B3-911E-884B608A9EDA}" srcOrd="1" destOrd="0" presId="urn:microsoft.com/office/officeart/2005/8/layout/hierarchy6"/>
    <dgm:cxn modelId="{B2AF1592-2E76-4057-8D9F-FD1A32F8213F}" type="presParOf" srcId="{F19D0CAC-BE2C-45CD-BCCA-526BFE731683}" destId="{51020129-D843-4D74-BCA9-8F0129AFF020}" srcOrd="2" destOrd="0" presId="urn:microsoft.com/office/officeart/2005/8/layout/hierarchy6"/>
    <dgm:cxn modelId="{32C591DA-3005-440E-856F-46A05C9AEA50}" type="presParOf" srcId="{F19D0CAC-BE2C-45CD-BCCA-526BFE731683}" destId="{5A178F7A-09C1-444C-9410-0D881F6EA7CC}" srcOrd="3" destOrd="0" presId="urn:microsoft.com/office/officeart/2005/8/layout/hierarchy6"/>
    <dgm:cxn modelId="{FB3C8E7E-65EF-49BD-90AB-08F2F795DB47}" type="presParOf" srcId="{5A178F7A-09C1-444C-9410-0D881F6EA7CC}" destId="{00C5B7BE-CB22-433C-91C9-04885734AA4F}" srcOrd="0" destOrd="0" presId="urn:microsoft.com/office/officeart/2005/8/layout/hierarchy6"/>
    <dgm:cxn modelId="{231BFE16-2034-46B6-9887-9432EB294C45}" type="presParOf" srcId="{5A178F7A-09C1-444C-9410-0D881F6EA7CC}" destId="{D9AFA40C-6303-4942-ADC1-575F67D2B6A6}" srcOrd="1" destOrd="0" presId="urn:microsoft.com/office/officeart/2005/8/layout/hierarchy6"/>
    <dgm:cxn modelId="{FC377A4A-2E17-4AE0-BCE4-15928F5501C4}" type="presParOf" srcId="{D9AFA40C-6303-4942-ADC1-575F67D2B6A6}" destId="{E4764980-28F4-423D-9793-82BA92FDD87A}" srcOrd="0" destOrd="0" presId="urn:microsoft.com/office/officeart/2005/8/layout/hierarchy6"/>
    <dgm:cxn modelId="{50406A45-BDA3-4361-9581-668A7988FCD9}" type="presParOf" srcId="{D9AFA40C-6303-4942-ADC1-575F67D2B6A6}" destId="{7975F3C1-DBEF-4A09-B118-B446AEEC7F34}" srcOrd="1" destOrd="0" presId="urn:microsoft.com/office/officeart/2005/8/layout/hierarchy6"/>
    <dgm:cxn modelId="{636F939A-CB23-44B1-BBB7-9855CD379A9C}" type="presParOf" srcId="{7975F3C1-DBEF-4A09-B118-B446AEEC7F34}" destId="{E707D146-0FD7-426E-8BC5-951487E5334B}" srcOrd="0" destOrd="0" presId="urn:microsoft.com/office/officeart/2005/8/layout/hierarchy6"/>
    <dgm:cxn modelId="{0C8DDB77-1194-4B67-9949-C9F537AA792F}" type="presParOf" srcId="{7975F3C1-DBEF-4A09-B118-B446AEEC7F34}" destId="{CDDD011C-7E5F-4ECE-9CF6-033C9F9C608D}" srcOrd="1" destOrd="0" presId="urn:microsoft.com/office/officeart/2005/8/layout/hierarchy6"/>
    <dgm:cxn modelId="{69039CAD-6FB1-4279-A838-36983CD18B19}" type="presParOf" srcId="{D9AFA40C-6303-4942-ADC1-575F67D2B6A6}" destId="{8CB42BAE-A895-426D-80B6-3C0ED760679B}" srcOrd="2" destOrd="0" presId="urn:microsoft.com/office/officeart/2005/8/layout/hierarchy6"/>
    <dgm:cxn modelId="{BABAC307-5392-4971-83E4-AC8D355D9885}" type="presParOf" srcId="{D9AFA40C-6303-4942-ADC1-575F67D2B6A6}" destId="{F29C125F-341A-4857-AF7D-BA8F82FB59F2}" srcOrd="3" destOrd="0" presId="urn:microsoft.com/office/officeart/2005/8/layout/hierarchy6"/>
    <dgm:cxn modelId="{7FCA5F39-ED41-4D86-8933-1217BF6A9E41}" type="presParOf" srcId="{F29C125F-341A-4857-AF7D-BA8F82FB59F2}" destId="{0B64710F-4362-4192-8C63-AEC9A8582B7A}" srcOrd="0" destOrd="0" presId="urn:microsoft.com/office/officeart/2005/8/layout/hierarchy6"/>
    <dgm:cxn modelId="{D9214D54-10E9-44DE-8C96-C4D7EBA36461}" type="presParOf" srcId="{F29C125F-341A-4857-AF7D-BA8F82FB59F2}" destId="{9A1F38A2-58F6-49F6-9A54-42B19691E63D}" srcOrd="1" destOrd="0" presId="urn:microsoft.com/office/officeart/2005/8/layout/hierarchy6"/>
    <dgm:cxn modelId="{A4EF109B-044B-4517-B754-257384BFBF83}" type="presParOf" srcId="{D9AFA40C-6303-4942-ADC1-575F67D2B6A6}" destId="{B01B2E79-AF81-4549-A8E2-D41F1B495983}" srcOrd="4" destOrd="0" presId="urn:microsoft.com/office/officeart/2005/8/layout/hierarchy6"/>
    <dgm:cxn modelId="{9EF1FE60-AF9D-4662-A0C7-860631AA9C07}" type="presParOf" srcId="{D9AFA40C-6303-4942-ADC1-575F67D2B6A6}" destId="{8E4F9A15-F4E3-4AD2-AFDB-6DEFAD8A4D0E}" srcOrd="5" destOrd="0" presId="urn:microsoft.com/office/officeart/2005/8/layout/hierarchy6"/>
    <dgm:cxn modelId="{8A793338-7AA1-4319-A959-10C6160048F9}" type="presParOf" srcId="{8E4F9A15-F4E3-4AD2-AFDB-6DEFAD8A4D0E}" destId="{1382B6DB-EB9B-4943-A9F9-519FA4B9CF27}" srcOrd="0" destOrd="0" presId="urn:microsoft.com/office/officeart/2005/8/layout/hierarchy6"/>
    <dgm:cxn modelId="{28E3F0B4-BED4-43E7-BF86-CBC9AE800BFE}" type="presParOf" srcId="{8E4F9A15-F4E3-4AD2-AFDB-6DEFAD8A4D0E}" destId="{2CCFEC6C-4618-4BDF-ACB6-DC0519DD2235}" srcOrd="1" destOrd="0" presId="urn:microsoft.com/office/officeart/2005/8/layout/hierarchy6"/>
    <dgm:cxn modelId="{B448BABF-6954-4912-B741-D4D065316902}" type="presParOf" srcId="{D9AFA40C-6303-4942-ADC1-575F67D2B6A6}" destId="{0865650F-CE05-495E-ACC7-763DBBD2E2AB}" srcOrd="6" destOrd="0" presId="urn:microsoft.com/office/officeart/2005/8/layout/hierarchy6"/>
    <dgm:cxn modelId="{439A3848-AEE8-4F61-81F7-ED69F62CD3DE}" type="presParOf" srcId="{D9AFA40C-6303-4942-ADC1-575F67D2B6A6}" destId="{2A0DE3C0-C1C6-4BEF-8A5A-015C9D8D1EF7}" srcOrd="7" destOrd="0" presId="urn:microsoft.com/office/officeart/2005/8/layout/hierarchy6"/>
    <dgm:cxn modelId="{A8B741BE-D5E9-40E8-A824-2463FC09A243}" type="presParOf" srcId="{2A0DE3C0-C1C6-4BEF-8A5A-015C9D8D1EF7}" destId="{1AC45886-F941-4381-9D2E-F3321EBC4E6C}" srcOrd="0" destOrd="0" presId="urn:microsoft.com/office/officeart/2005/8/layout/hierarchy6"/>
    <dgm:cxn modelId="{BDE2AA33-DBA3-4FC5-90FC-E41DF1A5BAA0}" type="presParOf" srcId="{2A0DE3C0-C1C6-4BEF-8A5A-015C9D8D1EF7}" destId="{4D183FA0-7018-4EC0-A8EA-8A9B318CF7A3}" srcOrd="1" destOrd="0" presId="urn:microsoft.com/office/officeart/2005/8/layout/hierarchy6"/>
    <dgm:cxn modelId="{10E18B06-4C26-494F-87BC-7DA65A7FE6DC}" type="presParOf" srcId="{4D183FA0-7018-4EC0-A8EA-8A9B318CF7A3}" destId="{46306324-FF2F-4A0F-AD8A-259372A53D17}" srcOrd="0" destOrd="0" presId="urn:microsoft.com/office/officeart/2005/8/layout/hierarchy6"/>
    <dgm:cxn modelId="{D2170A0E-75DA-4FB9-8ABF-7970CA0C0D2C}" type="presParOf" srcId="{4D183FA0-7018-4EC0-A8EA-8A9B318CF7A3}" destId="{474BE2D0-7AF8-4E88-AE4B-9D6F563407C8}" srcOrd="1" destOrd="0" presId="urn:microsoft.com/office/officeart/2005/8/layout/hierarchy6"/>
    <dgm:cxn modelId="{0F508E12-D533-4A87-ACDD-FA52D1AADAF7}" type="presParOf" srcId="{474BE2D0-7AF8-4E88-AE4B-9D6F563407C8}" destId="{8E805C83-DAEF-47C6-B121-6DE5AA037ED7}" srcOrd="0" destOrd="0" presId="urn:microsoft.com/office/officeart/2005/8/layout/hierarchy6"/>
    <dgm:cxn modelId="{7BBE44EE-B438-4D46-A618-35B3FF71CF91}" type="presParOf" srcId="{474BE2D0-7AF8-4E88-AE4B-9D6F563407C8}" destId="{1A0DD844-6A10-4B6E-90F5-B832212C2987}" srcOrd="1" destOrd="0" presId="urn:microsoft.com/office/officeart/2005/8/layout/hierarchy6"/>
    <dgm:cxn modelId="{FF536B7A-23EB-496F-85C8-77225C62189B}" type="presParOf" srcId="{1A0DD844-6A10-4B6E-90F5-B832212C2987}" destId="{55E1467A-F796-4529-BF6F-DC7A5C0537E8}" srcOrd="0" destOrd="0" presId="urn:microsoft.com/office/officeart/2005/8/layout/hierarchy6"/>
    <dgm:cxn modelId="{36EE4CAC-0C98-45DF-80B5-D07EE775A265}" type="presParOf" srcId="{1A0DD844-6A10-4B6E-90F5-B832212C2987}" destId="{092500E2-7F48-4DC9-9E45-D3C7FFA2C088}" srcOrd="1" destOrd="0" presId="urn:microsoft.com/office/officeart/2005/8/layout/hierarchy6"/>
    <dgm:cxn modelId="{33581960-4953-4758-B580-1CDCB171CF19}" type="presParOf" srcId="{092500E2-7F48-4DC9-9E45-D3C7FFA2C088}" destId="{0CA8ED29-24E1-4F94-9B3F-237A62F4878E}" srcOrd="0" destOrd="0" presId="urn:microsoft.com/office/officeart/2005/8/layout/hierarchy6"/>
    <dgm:cxn modelId="{A47B7033-3623-421B-8828-C033EF154144}" type="presParOf" srcId="{092500E2-7F48-4DC9-9E45-D3C7FFA2C088}" destId="{47718811-E556-423B-9E7A-30A88F1A3CE4}" srcOrd="1" destOrd="0" presId="urn:microsoft.com/office/officeart/2005/8/layout/hierarchy6"/>
    <dgm:cxn modelId="{38EFED07-0E77-42C1-B994-CA5687B317C9}" type="presParOf" srcId="{1A0DD844-6A10-4B6E-90F5-B832212C2987}" destId="{E9FB7260-B611-4761-BC4D-C0D98B2D09F9}" srcOrd="2" destOrd="0" presId="urn:microsoft.com/office/officeart/2005/8/layout/hierarchy6"/>
    <dgm:cxn modelId="{82C6C153-5A30-4C2F-9FA9-1FF5ABB2420E}" type="presParOf" srcId="{1A0DD844-6A10-4B6E-90F5-B832212C2987}" destId="{6C9BAC4F-79BE-4169-93A9-C8DFC8009B33}" srcOrd="3" destOrd="0" presId="urn:microsoft.com/office/officeart/2005/8/layout/hierarchy6"/>
    <dgm:cxn modelId="{404D21A7-0704-40AE-8DB1-DE0C07B82E9E}" type="presParOf" srcId="{6C9BAC4F-79BE-4169-93A9-C8DFC8009B33}" destId="{C3366C7A-7BF8-43A1-A1CF-8F84EAD3DA7C}" srcOrd="0" destOrd="0" presId="urn:microsoft.com/office/officeart/2005/8/layout/hierarchy6"/>
    <dgm:cxn modelId="{1DF19A81-0540-471D-B3D5-B9214BAE0D41}" type="presParOf" srcId="{6C9BAC4F-79BE-4169-93A9-C8DFC8009B33}" destId="{3841D74C-36F8-4A32-8FD3-684E85643802}" srcOrd="1" destOrd="0" presId="urn:microsoft.com/office/officeart/2005/8/layout/hierarchy6"/>
    <dgm:cxn modelId="{0733033E-0492-4D4E-97AC-9EC61D4702A1}" type="presParOf" srcId="{F19D0CAC-BE2C-45CD-BCCA-526BFE731683}" destId="{64B37ADC-D0AD-4102-A263-5047EF59063B}" srcOrd="4" destOrd="0" presId="urn:microsoft.com/office/officeart/2005/8/layout/hierarchy6"/>
    <dgm:cxn modelId="{BF8E7A26-E21E-45CE-BE80-26BAFAFA2AAD}" type="presParOf" srcId="{F19D0CAC-BE2C-45CD-BCCA-526BFE731683}" destId="{EB9789BE-40FB-4F70-A1FB-3452538BBC67}" srcOrd="5" destOrd="0" presId="urn:microsoft.com/office/officeart/2005/8/layout/hierarchy6"/>
    <dgm:cxn modelId="{7D7430CC-9616-4B62-BA28-918C77CE3E9C}" type="presParOf" srcId="{EB9789BE-40FB-4F70-A1FB-3452538BBC67}" destId="{C5E05804-98B4-43DE-A867-3A5F605190F5}" srcOrd="0" destOrd="0" presId="urn:microsoft.com/office/officeart/2005/8/layout/hierarchy6"/>
    <dgm:cxn modelId="{346E5018-2100-4845-953D-21B706A5C000}" type="presParOf" srcId="{EB9789BE-40FB-4F70-A1FB-3452538BBC67}" destId="{17D81C75-4559-4696-9A90-B8469AA17F59}" srcOrd="1" destOrd="0" presId="urn:microsoft.com/office/officeart/2005/8/layout/hierarchy6"/>
    <dgm:cxn modelId="{9E89D70D-F259-4158-AFEF-EE4EAD5DE10D}" type="presParOf" srcId="{17D81C75-4559-4696-9A90-B8469AA17F59}" destId="{08C09E15-DFEF-4446-9325-B481B5CA6B51}" srcOrd="0" destOrd="0" presId="urn:microsoft.com/office/officeart/2005/8/layout/hierarchy6"/>
    <dgm:cxn modelId="{2143092C-75A3-4E17-A2D1-CF41066582BD}" type="presParOf" srcId="{17D81C75-4559-4696-9A90-B8469AA17F59}" destId="{CE90D49B-97B6-4582-8866-3046E150CB9A}" srcOrd="1" destOrd="0" presId="urn:microsoft.com/office/officeart/2005/8/layout/hierarchy6"/>
    <dgm:cxn modelId="{20E5BB72-9702-4E3D-AF17-40C1879BF3A1}" type="presParOf" srcId="{CE90D49B-97B6-4582-8866-3046E150CB9A}" destId="{9978C957-8F98-4F32-BFDE-BB445D088CE7}" srcOrd="0" destOrd="0" presId="urn:microsoft.com/office/officeart/2005/8/layout/hierarchy6"/>
    <dgm:cxn modelId="{9FDDD271-F23E-4AC3-8477-64E7B9E40F3A}" type="presParOf" srcId="{CE90D49B-97B6-4582-8866-3046E150CB9A}" destId="{ADBA0D9B-DD2E-43C4-8603-2324FC92DADD}" srcOrd="1" destOrd="0" presId="urn:microsoft.com/office/officeart/2005/8/layout/hierarchy6"/>
    <dgm:cxn modelId="{8F6638E2-1251-4D1A-9AD5-C8416658B3F5}" type="presParOf" srcId="{17D81C75-4559-4696-9A90-B8469AA17F59}" destId="{43447C38-50B3-4364-9E16-75F5576AE0B8}" srcOrd="2" destOrd="0" presId="urn:microsoft.com/office/officeart/2005/8/layout/hierarchy6"/>
    <dgm:cxn modelId="{50240D44-7DCB-4AE5-BAC2-81246C9229D0}" type="presParOf" srcId="{17D81C75-4559-4696-9A90-B8469AA17F59}" destId="{11FF9F91-A6DF-4BAA-B0A1-A30598D55FD6}" srcOrd="3" destOrd="0" presId="urn:microsoft.com/office/officeart/2005/8/layout/hierarchy6"/>
    <dgm:cxn modelId="{8C0F2DFA-B12D-4E8F-85A8-5DFD8FDB2925}" type="presParOf" srcId="{11FF9F91-A6DF-4BAA-B0A1-A30598D55FD6}" destId="{35BE646D-CD97-4AE7-99A4-CD9C1E2128BC}" srcOrd="0" destOrd="0" presId="urn:microsoft.com/office/officeart/2005/8/layout/hierarchy6"/>
    <dgm:cxn modelId="{0362B756-D5D9-49C7-A332-AEE3962C9D02}" type="presParOf" srcId="{11FF9F91-A6DF-4BAA-B0A1-A30598D55FD6}" destId="{9AD46C8C-DB55-41E9-957D-A8AE5BB0FAED}" srcOrd="1" destOrd="0" presId="urn:microsoft.com/office/officeart/2005/8/layout/hierarchy6"/>
    <dgm:cxn modelId="{C1CBB599-EC8C-4850-B4DD-B02237402B5E}" type="presParOf" srcId="{17D81C75-4559-4696-9A90-B8469AA17F59}" destId="{39432331-01D8-45C3-8694-DB0071CD77C6}" srcOrd="4" destOrd="0" presId="urn:microsoft.com/office/officeart/2005/8/layout/hierarchy6"/>
    <dgm:cxn modelId="{957A9913-10C4-4033-8A99-9F89BA9AB20A}" type="presParOf" srcId="{17D81C75-4559-4696-9A90-B8469AA17F59}" destId="{69FB4E0B-D3C0-404B-B600-83E58400EAEE}" srcOrd="5" destOrd="0" presId="urn:microsoft.com/office/officeart/2005/8/layout/hierarchy6"/>
    <dgm:cxn modelId="{159AE6A5-AC86-4FED-8B5F-A269932E2B5F}" type="presParOf" srcId="{69FB4E0B-D3C0-404B-B600-83E58400EAEE}" destId="{DB175EB0-7356-4F5E-B2A4-97FE61929D31}" srcOrd="0" destOrd="0" presId="urn:microsoft.com/office/officeart/2005/8/layout/hierarchy6"/>
    <dgm:cxn modelId="{0B193628-F767-4533-8211-6F25D3BD3E20}" type="presParOf" srcId="{69FB4E0B-D3C0-404B-B600-83E58400EAEE}" destId="{5C13DB17-E541-4576-9FA4-3EC0986A0D19}" srcOrd="1" destOrd="0" presId="urn:microsoft.com/office/officeart/2005/8/layout/hierarchy6"/>
    <dgm:cxn modelId="{E94233A8-4082-4D59-97D7-49EC9049E094}" type="presParOf" srcId="{EB443EC9-1726-46D3-8C12-3705FBEAAE4E}" destId="{10A29E61-DB47-4D08-A5D7-30460EC7F01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F45DA-05FC-4472-9FA6-D2819172649B}">
      <dsp:nvSpPr>
        <dsp:cNvPr id="0" name=""/>
        <dsp:cNvSpPr/>
      </dsp:nvSpPr>
      <dsp:spPr>
        <a:xfrm>
          <a:off x="4198868" y="1012438"/>
          <a:ext cx="1660142" cy="475172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로그인</a:t>
          </a:r>
          <a:r>
            <a:rPr lang="en-US" altLang="ko-KR" sz="1100" kern="12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/</a:t>
          </a:r>
          <a:r>
            <a:rPr lang="ko-KR" altLang="en-US" sz="1100" kern="12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로그아웃</a:t>
          </a:r>
        </a:p>
      </dsp:txBody>
      <dsp:txXfrm>
        <a:off x="4212785" y="1026355"/>
        <a:ext cx="1632308" cy="447338"/>
      </dsp:txXfrm>
    </dsp:sp>
    <dsp:sp modelId="{B75931E6-56ED-4780-BCB4-CB6296B65CFE}">
      <dsp:nvSpPr>
        <dsp:cNvPr id="0" name=""/>
        <dsp:cNvSpPr/>
      </dsp:nvSpPr>
      <dsp:spPr>
        <a:xfrm>
          <a:off x="4983219" y="1487611"/>
          <a:ext cx="91440" cy="1900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06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F69D4A-7C5A-430B-8499-F0803B128CC5}">
      <dsp:nvSpPr>
        <dsp:cNvPr id="0" name=""/>
        <dsp:cNvSpPr/>
      </dsp:nvSpPr>
      <dsp:spPr>
        <a:xfrm>
          <a:off x="4672560" y="1677680"/>
          <a:ext cx="712758" cy="475172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관리자</a:t>
          </a:r>
          <a:endParaRPr lang="ko-KR" altLang="en-US" sz="1100" kern="1200" dirty="0">
            <a:solidFill>
              <a:schemeClr val="bg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4686477" y="1691597"/>
        <a:ext cx="684924" cy="447338"/>
      </dsp:txXfrm>
    </dsp:sp>
    <dsp:sp modelId="{C51D4022-1A51-4AEE-A414-1DC818470C3F}">
      <dsp:nvSpPr>
        <dsp:cNvPr id="0" name=""/>
        <dsp:cNvSpPr/>
      </dsp:nvSpPr>
      <dsp:spPr>
        <a:xfrm>
          <a:off x="531095" y="2152852"/>
          <a:ext cx="4497844" cy="190068"/>
        </a:xfrm>
        <a:custGeom>
          <a:avLst/>
          <a:gdLst/>
          <a:ahLst/>
          <a:cxnLst/>
          <a:rect l="0" t="0" r="0" b="0"/>
          <a:pathLst>
            <a:path>
              <a:moveTo>
                <a:pt x="4497844" y="0"/>
              </a:moveTo>
              <a:lnTo>
                <a:pt x="4497844" y="95034"/>
              </a:lnTo>
              <a:lnTo>
                <a:pt x="0" y="95034"/>
              </a:lnTo>
              <a:lnTo>
                <a:pt x="0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B9FDD9-B92A-456E-9F33-478AD7C7FDC4}">
      <dsp:nvSpPr>
        <dsp:cNvPr id="0" name=""/>
        <dsp:cNvSpPr/>
      </dsp:nvSpPr>
      <dsp:spPr>
        <a:xfrm>
          <a:off x="174715" y="2342921"/>
          <a:ext cx="712758" cy="475172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회원관리</a:t>
          </a:r>
        </a:p>
      </dsp:txBody>
      <dsp:txXfrm>
        <a:off x="188632" y="2356838"/>
        <a:ext cx="684924" cy="447338"/>
      </dsp:txXfrm>
    </dsp:sp>
    <dsp:sp modelId="{D461BD43-6DE0-4355-B232-FC7705136EAB}">
      <dsp:nvSpPr>
        <dsp:cNvPr id="0" name=""/>
        <dsp:cNvSpPr/>
      </dsp:nvSpPr>
      <dsp:spPr>
        <a:xfrm>
          <a:off x="484890" y="2818093"/>
          <a:ext cx="91440" cy="203924"/>
        </a:xfrm>
        <a:custGeom>
          <a:avLst/>
          <a:gdLst/>
          <a:ahLst/>
          <a:cxnLst/>
          <a:rect l="0" t="0" r="0" b="0"/>
          <a:pathLst>
            <a:path>
              <a:moveTo>
                <a:pt x="46204" y="0"/>
              </a:moveTo>
              <a:lnTo>
                <a:pt x="46204" y="101962"/>
              </a:lnTo>
              <a:lnTo>
                <a:pt x="45720" y="101962"/>
              </a:lnTo>
              <a:lnTo>
                <a:pt x="45720" y="20392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5ED6A-0F18-4682-834D-4A088975931E}">
      <dsp:nvSpPr>
        <dsp:cNvPr id="0" name=""/>
        <dsp:cNvSpPr/>
      </dsp:nvSpPr>
      <dsp:spPr>
        <a:xfrm>
          <a:off x="5749" y="3022018"/>
          <a:ext cx="1049722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회원전체목록</a:t>
          </a:r>
        </a:p>
      </dsp:txBody>
      <dsp:txXfrm>
        <a:off x="19666" y="3035935"/>
        <a:ext cx="1021888" cy="447338"/>
      </dsp:txXfrm>
    </dsp:sp>
    <dsp:sp modelId="{405201B6-44B3-4C99-BCB5-C8435671EF8E}">
      <dsp:nvSpPr>
        <dsp:cNvPr id="0" name=""/>
        <dsp:cNvSpPr/>
      </dsp:nvSpPr>
      <dsp:spPr>
        <a:xfrm>
          <a:off x="3028361" y="2152852"/>
          <a:ext cx="2000577" cy="190068"/>
        </a:xfrm>
        <a:custGeom>
          <a:avLst/>
          <a:gdLst/>
          <a:ahLst/>
          <a:cxnLst/>
          <a:rect l="0" t="0" r="0" b="0"/>
          <a:pathLst>
            <a:path>
              <a:moveTo>
                <a:pt x="2000577" y="0"/>
              </a:moveTo>
              <a:lnTo>
                <a:pt x="2000577" y="95034"/>
              </a:lnTo>
              <a:lnTo>
                <a:pt x="0" y="95034"/>
              </a:lnTo>
              <a:lnTo>
                <a:pt x="0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DA0E37-DF46-4D5C-90BD-A994CA01F421}">
      <dsp:nvSpPr>
        <dsp:cNvPr id="0" name=""/>
        <dsp:cNvSpPr/>
      </dsp:nvSpPr>
      <dsp:spPr>
        <a:xfrm>
          <a:off x="2671982" y="2342921"/>
          <a:ext cx="712758" cy="475172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</a:t>
          </a:r>
        </a:p>
      </dsp:txBody>
      <dsp:txXfrm>
        <a:off x="2685899" y="2356838"/>
        <a:ext cx="684924" cy="447338"/>
      </dsp:txXfrm>
    </dsp:sp>
    <dsp:sp modelId="{A521D655-426B-415F-A250-FC9FAA864F3B}">
      <dsp:nvSpPr>
        <dsp:cNvPr id="0" name=""/>
        <dsp:cNvSpPr/>
      </dsp:nvSpPr>
      <dsp:spPr>
        <a:xfrm>
          <a:off x="1693899" y="2818093"/>
          <a:ext cx="1334461" cy="190068"/>
        </a:xfrm>
        <a:custGeom>
          <a:avLst/>
          <a:gdLst/>
          <a:ahLst/>
          <a:cxnLst/>
          <a:rect l="0" t="0" r="0" b="0"/>
          <a:pathLst>
            <a:path>
              <a:moveTo>
                <a:pt x="1334461" y="0"/>
              </a:moveTo>
              <a:lnTo>
                <a:pt x="1334461" y="95034"/>
              </a:lnTo>
              <a:lnTo>
                <a:pt x="0" y="95034"/>
              </a:lnTo>
              <a:lnTo>
                <a:pt x="0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C92ECA-747F-43B2-8422-33855283C7A2}">
      <dsp:nvSpPr>
        <dsp:cNvPr id="0" name=""/>
        <dsp:cNvSpPr/>
      </dsp:nvSpPr>
      <dsp:spPr>
        <a:xfrm>
          <a:off x="1325200" y="3008162"/>
          <a:ext cx="73739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 작성</a:t>
          </a:r>
        </a:p>
      </dsp:txBody>
      <dsp:txXfrm>
        <a:off x="1339117" y="3022079"/>
        <a:ext cx="709564" cy="447338"/>
      </dsp:txXfrm>
    </dsp:sp>
    <dsp:sp modelId="{90DFB8F5-E299-42FC-877F-E4CE4608212A}">
      <dsp:nvSpPr>
        <dsp:cNvPr id="0" name=""/>
        <dsp:cNvSpPr/>
      </dsp:nvSpPr>
      <dsp:spPr>
        <a:xfrm>
          <a:off x="2632805" y="2818093"/>
          <a:ext cx="395555" cy="190068"/>
        </a:xfrm>
        <a:custGeom>
          <a:avLst/>
          <a:gdLst/>
          <a:ahLst/>
          <a:cxnLst/>
          <a:rect l="0" t="0" r="0" b="0"/>
          <a:pathLst>
            <a:path>
              <a:moveTo>
                <a:pt x="395555" y="0"/>
              </a:moveTo>
              <a:lnTo>
                <a:pt x="395555" y="95034"/>
              </a:lnTo>
              <a:lnTo>
                <a:pt x="0" y="95034"/>
              </a:lnTo>
              <a:lnTo>
                <a:pt x="0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5EEE4-CA2D-4516-ABE2-3964EB0FEB98}">
      <dsp:nvSpPr>
        <dsp:cNvPr id="0" name=""/>
        <dsp:cNvSpPr/>
      </dsp:nvSpPr>
      <dsp:spPr>
        <a:xfrm>
          <a:off x="2276426" y="3008162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 삭제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2290343" y="3022079"/>
        <a:ext cx="684924" cy="447338"/>
      </dsp:txXfrm>
    </dsp:sp>
    <dsp:sp modelId="{E297544F-7916-4226-9493-B2F0C2344C0B}">
      <dsp:nvSpPr>
        <dsp:cNvPr id="0" name=""/>
        <dsp:cNvSpPr/>
      </dsp:nvSpPr>
      <dsp:spPr>
        <a:xfrm>
          <a:off x="3028361" y="2818093"/>
          <a:ext cx="531029" cy="190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034"/>
              </a:lnTo>
              <a:lnTo>
                <a:pt x="531029" y="95034"/>
              </a:lnTo>
              <a:lnTo>
                <a:pt x="531029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10D41-2A70-483C-8E26-C72FA00E9A08}">
      <dsp:nvSpPr>
        <dsp:cNvPr id="0" name=""/>
        <dsp:cNvSpPr/>
      </dsp:nvSpPr>
      <dsp:spPr>
        <a:xfrm>
          <a:off x="3203012" y="3008162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 수정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3216929" y="3022079"/>
        <a:ext cx="684924" cy="447338"/>
      </dsp:txXfrm>
    </dsp:sp>
    <dsp:sp modelId="{8271EAE7-9B6B-4095-9CFB-8EE223738390}">
      <dsp:nvSpPr>
        <dsp:cNvPr id="0" name=""/>
        <dsp:cNvSpPr/>
      </dsp:nvSpPr>
      <dsp:spPr>
        <a:xfrm>
          <a:off x="3028361" y="2818093"/>
          <a:ext cx="1457615" cy="190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034"/>
              </a:lnTo>
              <a:lnTo>
                <a:pt x="1457615" y="95034"/>
              </a:lnTo>
              <a:lnTo>
                <a:pt x="1457615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FC5E4-CFB6-4964-B41C-C46BF0343A4C}">
      <dsp:nvSpPr>
        <dsp:cNvPr id="0" name=""/>
        <dsp:cNvSpPr/>
      </dsp:nvSpPr>
      <dsp:spPr>
        <a:xfrm>
          <a:off x="4129598" y="3008162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시공사례 글 보기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4143515" y="3022079"/>
        <a:ext cx="684924" cy="447338"/>
      </dsp:txXfrm>
    </dsp:sp>
    <dsp:sp modelId="{606AD765-6977-4BCA-8E81-DB6809488ABF}">
      <dsp:nvSpPr>
        <dsp:cNvPr id="0" name=""/>
        <dsp:cNvSpPr/>
      </dsp:nvSpPr>
      <dsp:spPr>
        <a:xfrm>
          <a:off x="5028939" y="2152852"/>
          <a:ext cx="1718086" cy="190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034"/>
              </a:lnTo>
              <a:lnTo>
                <a:pt x="1718086" y="95034"/>
              </a:lnTo>
              <a:lnTo>
                <a:pt x="1718086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EAB09-5A15-43C8-8861-21F53446D1E0}">
      <dsp:nvSpPr>
        <dsp:cNvPr id="0" name=""/>
        <dsp:cNvSpPr/>
      </dsp:nvSpPr>
      <dsp:spPr>
        <a:xfrm>
          <a:off x="6390646" y="2342921"/>
          <a:ext cx="712758" cy="475172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공지사항</a:t>
          </a:r>
          <a:endParaRPr lang="ko-KR" altLang="en-US" sz="1100" kern="1200" dirty="0">
            <a:solidFill>
              <a:schemeClr val="bg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6404563" y="2356838"/>
        <a:ext cx="684924" cy="447338"/>
      </dsp:txXfrm>
    </dsp:sp>
    <dsp:sp modelId="{9739F2C2-4C7E-4072-9B43-FFBC036E8345}">
      <dsp:nvSpPr>
        <dsp:cNvPr id="0" name=""/>
        <dsp:cNvSpPr/>
      </dsp:nvSpPr>
      <dsp:spPr>
        <a:xfrm>
          <a:off x="5412563" y="2818093"/>
          <a:ext cx="1334461" cy="190068"/>
        </a:xfrm>
        <a:custGeom>
          <a:avLst/>
          <a:gdLst/>
          <a:ahLst/>
          <a:cxnLst/>
          <a:rect l="0" t="0" r="0" b="0"/>
          <a:pathLst>
            <a:path>
              <a:moveTo>
                <a:pt x="1334461" y="0"/>
              </a:moveTo>
              <a:lnTo>
                <a:pt x="1334461" y="95034"/>
              </a:lnTo>
              <a:lnTo>
                <a:pt x="0" y="95034"/>
              </a:lnTo>
              <a:lnTo>
                <a:pt x="0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06EB0-CCA6-45CB-8671-8D544AB3FD39}">
      <dsp:nvSpPr>
        <dsp:cNvPr id="0" name=""/>
        <dsp:cNvSpPr/>
      </dsp:nvSpPr>
      <dsp:spPr>
        <a:xfrm>
          <a:off x="5056184" y="3008162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 글 작성</a:t>
          </a:r>
        </a:p>
      </dsp:txBody>
      <dsp:txXfrm>
        <a:off x="5070101" y="3022079"/>
        <a:ext cx="684924" cy="447338"/>
      </dsp:txXfrm>
    </dsp:sp>
    <dsp:sp modelId="{BD9CE7D3-B465-4646-9B85-949503C3043D}">
      <dsp:nvSpPr>
        <dsp:cNvPr id="0" name=""/>
        <dsp:cNvSpPr/>
      </dsp:nvSpPr>
      <dsp:spPr>
        <a:xfrm>
          <a:off x="6339149" y="2818093"/>
          <a:ext cx="407876" cy="190068"/>
        </a:xfrm>
        <a:custGeom>
          <a:avLst/>
          <a:gdLst/>
          <a:ahLst/>
          <a:cxnLst/>
          <a:rect l="0" t="0" r="0" b="0"/>
          <a:pathLst>
            <a:path>
              <a:moveTo>
                <a:pt x="407876" y="0"/>
              </a:moveTo>
              <a:lnTo>
                <a:pt x="407876" y="95034"/>
              </a:lnTo>
              <a:lnTo>
                <a:pt x="0" y="95034"/>
              </a:lnTo>
              <a:lnTo>
                <a:pt x="0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86FF20-4B9B-4E1C-AD5E-4678A97D427A}">
      <dsp:nvSpPr>
        <dsp:cNvPr id="0" name=""/>
        <dsp:cNvSpPr/>
      </dsp:nvSpPr>
      <dsp:spPr>
        <a:xfrm>
          <a:off x="5982770" y="3008162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 글 수정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5996687" y="3022079"/>
        <a:ext cx="684924" cy="447338"/>
      </dsp:txXfrm>
    </dsp:sp>
    <dsp:sp modelId="{3188EA36-4579-42E0-A76C-B1D86D6DB500}">
      <dsp:nvSpPr>
        <dsp:cNvPr id="0" name=""/>
        <dsp:cNvSpPr/>
      </dsp:nvSpPr>
      <dsp:spPr>
        <a:xfrm>
          <a:off x="6747025" y="2818093"/>
          <a:ext cx="518709" cy="190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034"/>
              </a:lnTo>
              <a:lnTo>
                <a:pt x="518709" y="95034"/>
              </a:lnTo>
              <a:lnTo>
                <a:pt x="518709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FB04C-75AE-459A-ACFB-21CD80F86A65}">
      <dsp:nvSpPr>
        <dsp:cNvPr id="0" name=""/>
        <dsp:cNvSpPr/>
      </dsp:nvSpPr>
      <dsp:spPr>
        <a:xfrm>
          <a:off x="6909356" y="3008162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 글 삭제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6923273" y="3022079"/>
        <a:ext cx="684924" cy="447338"/>
      </dsp:txXfrm>
    </dsp:sp>
    <dsp:sp modelId="{30B6CEBA-25D2-4A6D-AB0A-0826DE0DD55E}">
      <dsp:nvSpPr>
        <dsp:cNvPr id="0" name=""/>
        <dsp:cNvSpPr/>
      </dsp:nvSpPr>
      <dsp:spPr>
        <a:xfrm>
          <a:off x="6747025" y="2818093"/>
          <a:ext cx="1389878" cy="190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034"/>
              </a:lnTo>
              <a:lnTo>
                <a:pt x="1389878" y="95034"/>
              </a:lnTo>
              <a:lnTo>
                <a:pt x="1389878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CD39A-0729-4742-8D2D-73EF6EC0DCEA}">
      <dsp:nvSpPr>
        <dsp:cNvPr id="0" name=""/>
        <dsp:cNvSpPr/>
      </dsp:nvSpPr>
      <dsp:spPr>
        <a:xfrm>
          <a:off x="7780525" y="3008162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공지 글 보기</a:t>
          </a:r>
        </a:p>
      </dsp:txBody>
      <dsp:txXfrm>
        <a:off x="7794442" y="3022079"/>
        <a:ext cx="684924" cy="447338"/>
      </dsp:txXfrm>
    </dsp:sp>
    <dsp:sp modelId="{C67136C4-CD69-46F7-BD13-8F7368914CF5}">
      <dsp:nvSpPr>
        <dsp:cNvPr id="0" name=""/>
        <dsp:cNvSpPr/>
      </dsp:nvSpPr>
      <dsp:spPr>
        <a:xfrm>
          <a:off x="5028939" y="2152852"/>
          <a:ext cx="4497844" cy="190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034"/>
              </a:lnTo>
              <a:lnTo>
                <a:pt x="4497844" y="95034"/>
              </a:lnTo>
              <a:lnTo>
                <a:pt x="4497844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E3E1E7-2BBF-4E44-BED2-FEC4FA971CB4}">
      <dsp:nvSpPr>
        <dsp:cNvPr id="0" name=""/>
        <dsp:cNvSpPr/>
      </dsp:nvSpPr>
      <dsp:spPr>
        <a:xfrm>
          <a:off x="9170404" y="2342921"/>
          <a:ext cx="712758" cy="475172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견적문의 게시판</a:t>
          </a:r>
          <a:endParaRPr lang="ko-KR" altLang="en-US" sz="1100" kern="1200" dirty="0">
            <a:solidFill>
              <a:schemeClr val="bg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9184321" y="2356838"/>
        <a:ext cx="684924" cy="447338"/>
      </dsp:txXfrm>
    </dsp:sp>
    <dsp:sp modelId="{B179117F-B639-4AFB-B3F1-1AACD3907BE3}">
      <dsp:nvSpPr>
        <dsp:cNvPr id="0" name=""/>
        <dsp:cNvSpPr/>
      </dsp:nvSpPr>
      <dsp:spPr>
        <a:xfrm>
          <a:off x="9481063" y="2818093"/>
          <a:ext cx="91440" cy="1900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FF527-2C76-4E9B-9BDE-1007A5696EE6}">
      <dsp:nvSpPr>
        <dsp:cNvPr id="0" name=""/>
        <dsp:cNvSpPr/>
      </dsp:nvSpPr>
      <dsp:spPr>
        <a:xfrm>
          <a:off x="9170404" y="3008162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견적문의 글 보기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9184321" y="3022079"/>
        <a:ext cx="684924" cy="447338"/>
      </dsp:txXfrm>
    </dsp:sp>
    <dsp:sp modelId="{B7EC3882-2DD0-4662-9D72-D96C2DD3E2C3}">
      <dsp:nvSpPr>
        <dsp:cNvPr id="0" name=""/>
        <dsp:cNvSpPr/>
      </dsp:nvSpPr>
      <dsp:spPr>
        <a:xfrm>
          <a:off x="9481063" y="3483334"/>
          <a:ext cx="91440" cy="1900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C1393-37C0-4C8B-8997-BA5BB5BB38BF}">
      <dsp:nvSpPr>
        <dsp:cNvPr id="0" name=""/>
        <dsp:cNvSpPr/>
      </dsp:nvSpPr>
      <dsp:spPr>
        <a:xfrm>
          <a:off x="9170404" y="3673403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관리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9184321" y="3687320"/>
        <a:ext cx="684924" cy="447338"/>
      </dsp:txXfrm>
    </dsp:sp>
    <dsp:sp modelId="{8AD78271-56A3-40E8-9FA5-2FAB093BC6B3}">
      <dsp:nvSpPr>
        <dsp:cNvPr id="0" name=""/>
        <dsp:cNvSpPr/>
      </dsp:nvSpPr>
      <dsp:spPr>
        <a:xfrm>
          <a:off x="9063490" y="4148576"/>
          <a:ext cx="463292" cy="130301"/>
        </a:xfrm>
        <a:custGeom>
          <a:avLst/>
          <a:gdLst/>
          <a:ahLst/>
          <a:cxnLst/>
          <a:rect l="0" t="0" r="0" b="0"/>
          <a:pathLst>
            <a:path>
              <a:moveTo>
                <a:pt x="463292" y="0"/>
              </a:moveTo>
              <a:lnTo>
                <a:pt x="463292" y="65150"/>
              </a:lnTo>
              <a:lnTo>
                <a:pt x="0" y="65150"/>
              </a:lnTo>
              <a:lnTo>
                <a:pt x="0" y="13030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FC9146-1A1A-4321-9684-44D141E0AB2F}">
      <dsp:nvSpPr>
        <dsp:cNvPr id="0" name=""/>
        <dsp:cNvSpPr/>
      </dsp:nvSpPr>
      <dsp:spPr>
        <a:xfrm>
          <a:off x="8707111" y="4278877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작성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8721028" y="4292794"/>
        <a:ext cx="684924" cy="447338"/>
      </dsp:txXfrm>
    </dsp:sp>
    <dsp:sp modelId="{08695D97-930D-4D57-9EA6-102BAE97312F}">
      <dsp:nvSpPr>
        <dsp:cNvPr id="0" name=""/>
        <dsp:cNvSpPr/>
      </dsp:nvSpPr>
      <dsp:spPr>
        <a:xfrm>
          <a:off x="9526783" y="4148576"/>
          <a:ext cx="463292" cy="13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50"/>
              </a:lnTo>
              <a:lnTo>
                <a:pt x="463292" y="65150"/>
              </a:lnTo>
              <a:lnTo>
                <a:pt x="463292" y="13030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F85F6-B647-41F3-881C-B56AB7718500}">
      <dsp:nvSpPr>
        <dsp:cNvPr id="0" name=""/>
        <dsp:cNvSpPr/>
      </dsp:nvSpPr>
      <dsp:spPr>
        <a:xfrm>
          <a:off x="9633697" y="4278877"/>
          <a:ext cx="712758" cy="475172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삭제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9647614" y="4292794"/>
        <a:ext cx="684924" cy="447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06367-2F5F-4141-9DEF-79B3BA43AD96}">
      <dsp:nvSpPr>
        <dsp:cNvPr id="0" name=""/>
        <dsp:cNvSpPr/>
      </dsp:nvSpPr>
      <dsp:spPr>
        <a:xfrm>
          <a:off x="4478065" y="860949"/>
          <a:ext cx="1366913" cy="47948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로그인 </a:t>
          </a:r>
          <a:r>
            <a:rPr lang="en-US" altLang="ko-KR" sz="1100" kern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/ </a:t>
          </a:r>
          <a:r>
            <a:rPr lang="ko-KR" altLang="en-US" sz="1100" kern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로그아웃</a:t>
          </a:r>
        </a:p>
      </dsp:txBody>
      <dsp:txXfrm>
        <a:off x="4492109" y="874993"/>
        <a:ext cx="1338825" cy="451399"/>
      </dsp:txXfrm>
    </dsp:sp>
    <dsp:sp modelId="{F57C1A6E-71DD-4B67-925E-DDBB5ED35B01}">
      <dsp:nvSpPr>
        <dsp:cNvPr id="0" name=""/>
        <dsp:cNvSpPr/>
      </dsp:nvSpPr>
      <dsp:spPr>
        <a:xfrm>
          <a:off x="5115802" y="1340437"/>
          <a:ext cx="91440" cy="1917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BC16D-ADDF-49FF-A5DA-4FD998B3DF45}">
      <dsp:nvSpPr>
        <dsp:cNvPr id="0" name=""/>
        <dsp:cNvSpPr/>
      </dsp:nvSpPr>
      <dsp:spPr>
        <a:xfrm>
          <a:off x="4801906" y="1532232"/>
          <a:ext cx="719231" cy="47948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</a:t>
          </a:r>
          <a:endParaRPr lang="ko-KR" altLang="en-US" sz="1100" kern="1200" dirty="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4815950" y="1546276"/>
        <a:ext cx="691143" cy="451399"/>
      </dsp:txXfrm>
    </dsp:sp>
    <dsp:sp modelId="{4E771044-379A-43BB-811B-808CDE785866}">
      <dsp:nvSpPr>
        <dsp:cNvPr id="0" name=""/>
        <dsp:cNvSpPr/>
      </dsp:nvSpPr>
      <dsp:spPr>
        <a:xfrm>
          <a:off x="1800065" y="2011719"/>
          <a:ext cx="3361456" cy="191794"/>
        </a:xfrm>
        <a:custGeom>
          <a:avLst/>
          <a:gdLst/>
          <a:ahLst/>
          <a:cxnLst/>
          <a:rect l="0" t="0" r="0" b="0"/>
          <a:pathLst>
            <a:path>
              <a:moveTo>
                <a:pt x="3361456" y="0"/>
              </a:moveTo>
              <a:lnTo>
                <a:pt x="3361456" y="95897"/>
              </a:lnTo>
              <a:lnTo>
                <a:pt x="0" y="95897"/>
              </a:lnTo>
              <a:lnTo>
                <a:pt x="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174542-7D7D-4384-8D1C-C6386DA67F8E}">
      <dsp:nvSpPr>
        <dsp:cNvPr id="0" name=""/>
        <dsp:cNvSpPr/>
      </dsp:nvSpPr>
      <dsp:spPr>
        <a:xfrm>
          <a:off x="1123560" y="2203514"/>
          <a:ext cx="1353010" cy="47948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 err="1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후기게시판</a:t>
          </a:r>
          <a:endParaRPr lang="ko-KR" altLang="en-US" sz="1100" kern="1200" dirty="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1137604" y="2217558"/>
        <a:ext cx="1324922" cy="451399"/>
      </dsp:txXfrm>
    </dsp:sp>
    <dsp:sp modelId="{0D3D3F57-0EF5-4F1F-87B0-B10DD2A6BD35}">
      <dsp:nvSpPr>
        <dsp:cNvPr id="0" name=""/>
        <dsp:cNvSpPr/>
      </dsp:nvSpPr>
      <dsp:spPr>
        <a:xfrm>
          <a:off x="397564" y="2683002"/>
          <a:ext cx="1402500" cy="191794"/>
        </a:xfrm>
        <a:custGeom>
          <a:avLst/>
          <a:gdLst/>
          <a:ahLst/>
          <a:cxnLst/>
          <a:rect l="0" t="0" r="0" b="0"/>
          <a:pathLst>
            <a:path>
              <a:moveTo>
                <a:pt x="1402500" y="0"/>
              </a:moveTo>
              <a:lnTo>
                <a:pt x="1402500" y="95897"/>
              </a:lnTo>
              <a:lnTo>
                <a:pt x="0" y="95897"/>
              </a:lnTo>
              <a:lnTo>
                <a:pt x="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1D74E9-4581-4258-BE12-5B53ED229236}">
      <dsp:nvSpPr>
        <dsp:cNvPr id="0" name=""/>
        <dsp:cNvSpPr/>
      </dsp:nvSpPr>
      <dsp:spPr>
        <a:xfrm>
          <a:off x="57461" y="2874796"/>
          <a:ext cx="680205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</a:t>
          </a:r>
          <a:endParaRPr lang="en-US" altLang="ko-KR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marL="0" lvl="0" indent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작성</a:t>
          </a:r>
        </a:p>
      </dsp:txBody>
      <dsp:txXfrm>
        <a:off x="71505" y="2888840"/>
        <a:ext cx="652117" cy="451399"/>
      </dsp:txXfrm>
    </dsp:sp>
    <dsp:sp modelId="{BF7CE14A-D072-49F6-9F9A-682ABAC79C05}">
      <dsp:nvSpPr>
        <dsp:cNvPr id="0" name=""/>
        <dsp:cNvSpPr/>
      </dsp:nvSpPr>
      <dsp:spPr>
        <a:xfrm>
          <a:off x="1313052" y="2683002"/>
          <a:ext cx="487013" cy="191794"/>
        </a:xfrm>
        <a:custGeom>
          <a:avLst/>
          <a:gdLst/>
          <a:ahLst/>
          <a:cxnLst/>
          <a:rect l="0" t="0" r="0" b="0"/>
          <a:pathLst>
            <a:path>
              <a:moveTo>
                <a:pt x="487013" y="0"/>
              </a:moveTo>
              <a:lnTo>
                <a:pt x="487013" y="95897"/>
              </a:lnTo>
              <a:lnTo>
                <a:pt x="0" y="95897"/>
              </a:lnTo>
              <a:lnTo>
                <a:pt x="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79EA7-62F3-4E34-A82A-9B4F84E67F6D}">
      <dsp:nvSpPr>
        <dsp:cNvPr id="0" name=""/>
        <dsp:cNvSpPr/>
      </dsp:nvSpPr>
      <dsp:spPr>
        <a:xfrm>
          <a:off x="953436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</a:t>
          </a:r>
          <a:endParaRPr lang="en-US" altLang="ko-KR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marL="0" lvl="0" indent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수정</a:t>
          </a:r>
        </a:p>
      </dsp:txBody>
      <dsp:txXfrm>
        <a:off x="967480" y="2888840"/>
        <a:ext cx="691143" cy="451399"/>
      </dsp:txXfrm>
    </dsp:sp>
    <dsp:sp modelId="{3703A67D-F585-449B-85E3-0AFD13FF061C}">
      <dsp:nvSpPr>
        <dsp:cNvPr id="0" name=""/>
        <dsp:cNvSpPr/>
      </dsp:nvSpPr>
      <dsp:spPr>
        <a:xfrm>
          <a:off x="1800065" y="2683002"/>
          <a:ext cx="447987" cy="191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97"/>
              </a:lnTo>
              <a:lnTo>
                <a:pt x="447987" y="95897"/>
              </a:lnTo>
              <a:lnTo>
                <a:pt x="447987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2F88F-E9DB-43F0-931C-195E0A92B5A9}">
      <dsp:nvSpPr>
        <dsp:cNvPr id="0" name=""/>
        <dsp:cNvSpPr/>
      </dsp:nvSpPr>
      <dsp:spPr>
        <a:xfrm>
          <a:off x="1888437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</a:t>
          </a:r>
          <a:endParaRPr lang="en-US" altLang="ko-KR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marL="0" lvl="0" indent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삭제</a:t>
          </a:r>
        </a:p>
      </dsp:txBody>
      <dsp:txXfrm>
        <a:off x="1902481" y="2888840"/>
        <a:ext cx="691143" cy="451399"/>
      </dsp:txXfrm>
    </dsp:sp>
    <dsp:sp modelId="{4228E6CF-B997-4CCD-8128-B7CE91D1E734}">
      <dsp:nvSpPr>
        <dsp:cNvPr id="0" name=""/>
        <dsp:cNvSpPr/>
      </dsp:nvSpPr>
      <dsp:spPr>
        <a:xfrm>
          <a:off x="1800065" y="2683002"/>
          <a:ext cx="1382988" cy="191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97"/>
              </a:lnTo>
              <a:lnTo>
                <a:pt x="1382988" y="95897"/>
              </a:lnTo>
              <a:lnTo>
                <a:pt x="1382988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C5B76-358A-45D8-A843-B9F446BC863E}">
      <dsp:nvSpPr>
        <dsp:cNvPr id="0" name=""/>
        <dsp:cNvSpPr/>
      </dsp:nvSpPr>
      <dsp:spPr>
        <a:xfrm>
          <a:off x="2823438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후기</a:t>
          </a:r>
          <a:endParaRPr lang="en-US" altLang="ko-KR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marL="0" lvl="0" indent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보기</a:t>
          </a:r>
        </a:p>
      </dsp:txBody>
      <dsp:txXfrm>
        <a:off x="2837482" y="2888840"/>
        <a:ext cx="691143" cy="451399"/>
      </dsp:txXfrm>
    </dsp:sp>
    <dsp:sp modelId="{51020129-D843-4D74-BCA9-8F0129AFF020}">
      <dsp:nvSpPr>
        <dsp:cNvPr id="0" name=""/>
        <dsp:cNvSpPr/>
      </dsp:nvSpPr>
      <dsp:spPr>
        <a:xfrm>
          <a:off x="5161522" y="2011719"/>
          <a:ext cx="359033" cy="191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97"/>
              </a:lnTo>
              <a:lnTo>
                <a:pt x="359033" y="95897"/>
              </a:lnTo>
              <a:lnTo>
                <a:pt x="359033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C5B7BE-CB22-433C-91C9-04885734AA4F}">
      <dsp:nvSpPr>
        <dsp:cNvPr id="0" name=""/>
        <dsp:cNvSpPr/>
      </dsp:nvSpPr>
      <dsp:spPr>
        <a:xfrm>
          <a:off x="4816636" y="2203514"/>
          <a:ext cx="1407837" cy="47948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견적문의게시판</a:t>
          </a:r>
        </a:p>
      </dsp:txBody>
      <dsp:txXfrm>
        <a:off x="4830680" y="2217558"/>
        <a:ext cx="1379749" cy="451399"/>
      </dsp:txXfrm>
    </dsp:sp>
    <dsp:sp modelId="{E4764980-28F4-423D-9793-82BA92FDD87A}">
      <dsp:nvSpPr>
        <dsp:cNvPr id="0" name=""/>
        <dsp:cNvSpPr/>
      </dsp:nvSpPr>
      <dsp:spPr>
        <a:xfrm>
          <a:off x="4118054" y="2683002"/>
          <a:ext cx="1402500" cy="191794"/>
        </a:xfrm>
        <a:custGeom>
          <a:avLst/>
          <a:gdLst/>
          <a:ahLst/>
          <a:cxnLst/>
          <a:rect l="0" t="0" r="0" b="0"/>
          <a:pathLst>
            <a:path>
              <a:moveTo>
                <a:pt x="1402500" y="0"/>
              </a:moveTo>
              <a:lnTo>
                <a:pt x="1402500" y="95897"/>
              </a:lnTo>
              <a:lnTo>
                <a:pt x="0" y="95897"/>
              </a:lnTo>
              <a:lnTo>
                <a:pt x="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07D146-0FD7-426E-8BC5-951487E5334B}">
      <dsp:nvSpPr>
        <dsp:cNvPr id="0" name=""/>
        <dsp:cNvSpPr/>
      </dsp:nvSpPr>
      <dsp:spPr>
        <a:xfrm>
          <a:off x="3758438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</a:t>
          </a:r>
          <a:endParaRPr lang="en-US" altLang="ko-KR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marL="0" lvl="0" indent="0" algn="ctr" defTabSz="488950" rtl="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작성</a:t>
          </a:r>
        </a:p>
      </dsp:txBody>
      <dsp:txXfrm>
        <a:off x="3772482" y="2888840"/>
        <a:ext cx="691143" cy="451399"/>
      </dsp:txXfrm>
    </dsp:sp>
    <dsp:sp modelId="{8CB42BAE-A895-426D-80B6-3C0ED760679B}">
      <dsp:nvSpPr>
        <dsp:cNvPr id="0" name=""/>
        <dsp:cNvSpPr/>
      </dsp:nvSpPr>
      <dsp:spPr>
        <a:xfrm>
          <a:off x="5053054" y="2683002"/>
          <a:ext cx="467500" cy="191794"/>
        </a:xfrm>
        <a:custGeom>
          <a:avLst/>
          <a:gdLst/>
          <a:ahLst/>
          <a:cxnLst/>
          <a:rect l="0" t="0" r="0" b="0"/>
          <a:pathLst>
            <a:path>
              <a:moveTo>
                <a:pt x="467500" y="0"/>
              </a:moveTo>
              <a:lnTo>
                <a:pt x="467500" y="95897"/>
              </a:lnTo>
              <a:lnTo>
                <a:pt x="0" y="95897"/>
              </a:lnTo>
              <a:lnTo>
                <a:pt x="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4710F-4362-4192-8C63-AEC9A8582B7A}">
      <dsp:nvSpPr>
        <dsp:cNvPr id="0" name=""/>
        <dsp:cNvSpPr/>
      </dsp:nvSpPr>
      <dsp:spPr>
        <a:xfrm>
          <a:off x="4693439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</a:t>
          </a:r>
          <a:endParaRPr lang="en-US" altLang="ko-KR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marL="0" lvl="0" indent="0" algn="ctr" defTabSz="488950" rtl="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수정</a:t>
          </a:r>
        </a:p>
      </dsp:txBody>
      <dsp:txXfrm>
        <a:off x="4707483" y="2888840"/>
        <a:ext cx="691143" cy="451399"/>
      </dsp:txXfrm>
    </dsp:sp>
    <dsp:sp modelId="{B01B2E79-AF81-4549-A8E2-D41F1B495983}">
      <dsp:nvSpPr>
        <dsp:cNvPr id="0" name=""/>
        <dsp:cNvSpPr/>
      </dsp:nvSpPr>
      <dsp:spPr>
        <a:xfrm>
          <a:off x="5520555" y="2683002"/>
          <a:ext cx="413622" cy="191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97"/>
              </a:lnTo>
              <a:lnTo>
                <a:pt x="413622" y="95897"/>
              </a:lnTo>
              <a:lnTo>
                <a:pt x="413622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2B6DB-EB9B-4943-A9F9-519FA4B9CF27}">
      <dsp:nvSpPr>
        <dsp:cNvPr id="0" name=""/>
        <dsp:cNvSpPr/>
      </dsp:nvSpPr>
      <dsp:spPr>
        <a:xfrm>
          <a:off x="5574562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</a:t>
          </a:r>
          <a:endParaRPr lang="en-US" altLang="ko-KR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marL="0" lvl="0" indent="0" algn="ctr" defTabSz="488950" rtl="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삭제</a:t>
          </a:r>
        </a:p>
      </dsp:txBody>
      <dsp:txXfrm>
        <a:off x="5588606" y="2888840"/>
        <a:ext cx="691143" cy="451399"/>
      </dsp:txXfrm>
    </dsp:sp>
    <dsp:sp modelId="{0865650F-CE05-495E-ACC7-763DBBD2E2AB}">
      <dsp:nvSpPr>
        <dsp:cNvPr id="0" name=""/>
        <dsp:cNvSpPr/>
      </dsp:nvSpPr>
      <dsp:spPr>
        <a:xfrm>
          <a:off x="5520555" y="2683002"/>
          <a:ext cx="1348623" cy="191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97"/>
              </a:lnTo>
              <a:lnTo>
                <a:pt x="1348623" y="95897"/>
              </a:lnTo>
              <a:lnTo>
                <a:pt x="1348623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45886-F941-4381-9D2E-F3321EBC4E6C}">
      <dsp:nvSpPr>
        <dsp:cNvPr id="0" name=""/>
        <dsp:cNvSpPr/>
      </dsp:nvSpPr>
      <dsp:spPr>
        <a:xfrm>
          <a:off x="6509562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견적</a:t>
          </a:r>
          <a:endParaRPr lang="en-US" altLang="ko-KR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  <a:p>
          <a:pPr marL="0" lvl="0" indent="0" algn="ctr" defTabSz="488950" rtl="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글 보기</a:t>
          </a:r>
        </a:p>
      </dsp:txBody>
      <dsp:txXfrm>
        <a:off x="6523606" y="2888840"/>
        <a:ext cx="691143" cy="451399"/>
      </dsp:txXfrm>
    </dsp:sp>
    <dsp:sp modelId="{46306324-FF2F-4A0F-AD8A-259372A53D17}">
      <dsp:nvSpPr>
        <dsp:cNvPr id="0" name=""/>
        <dsp:cNvSpPr/>
      </dsp:nvSpPr>
      <dsp:spPr>
        <a:xfrm>
          <a:off x="6823458" y="3354284"/>
          <a:ext cx="91440" cy="1917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05C83-DAEF-47C6-B121-6DE5AA037ED7}">
      <dsp:nvSpPr>
        <dsp:cNvPr id="0" name=""/>
        <dsp:cNvSpPr/>
      </dsp:nvSpPr>
      <dsp:spPr>
        <a:xfrm>
          <a:off x="6509562" y="3546079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관리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6523606" y="3560123"/>
        <a:ext cx="691143" cy="451399"/>
      </dsp:txXfrm>
    </dsp:sp>
    <dsp:sp modelId="{55E1467A-F796-4529-BF6F-DC7A5C0537E8}">
      <dsp:nvSpPr>
        <dsp:cNvPr id="0" name=""/>
        <dsp:cNvSpPr/>
      </dsp:nvSpPr>
      <dsp:spPr>
        <a:xfrm>
          <a:off x="6401678" y="4025566"/>
          <a:ext cx="467500" cy="191794"/>
        </a:xfrm>
        <a:custGeom>
          <a:avLst/>
          <a:gdLst/>
          <a:ahLst/>
          <a:cxnLst/>
          <a:rect l="0" t="0" r="0" b="0"/>
          <a:pathLst>
            <a:path>
              <a:moveTo>
                <a:pt x="467500" y="0"/>
              </a:moveTo>
              <a:lnTo>
                <a:pt x="467500" y="95897"/>
              </a:lnTo>
              <a:lnTo>
                <a:pt x="0" y="95897"/>
              </a:lnTo>
              <a:lnTo>
                <a:pt x="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8ED29-24E1-4F94-9B3F-237A62F4878E}">
      <dsp:nvSpPr>
        <dsp:cNvPr id="0" name=""/>
        <dsp:cNvSpPr/>
      </dsp:nvSpPr>
      <dsp:spPr>
        <a:xfrm>
          <a:off x="6042062" y="4217361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 작성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6056106" y="4231405"/>
        <a:ext cx="691143" cy="451399"/>
      </dsp:txXfrm>
    </dsp:sp>
    <dsp:sp modelId="{E9FB7260-B611-4761-BC4D-C0D98B2D09F9}">
      <dsp:nvSpPr>
        <dsp:cNvPr id="0" name=""/>
        <dsp:cNvSpPr/>
      </dsp:nvSpPr>
      <dsp:spPr>
        <a:xfrm>
          <a:off x="6869178" y="4025566"/>
          <a:ext cx="467500" cy="191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97"/>
              </a:lnTo>
              <a:lnTo>
                <a:pt x="467500" y="95897"/>
              </a:lnTo>
              <a:lnTo>
                <a:pt x="46750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66C7A-7BF8-43A1-A1CF-8F84EAD3DA7C}">
      <dsp:nvSpPr>
        <dsp:cNvPr id="0" name=""/>
        <dsp:cNvSpPr/>
      </dsp:nvSpPr>
      <dsp:spPr>
        <a:xfrm>
          <a:off x="6977063" y="4217361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답글 삭제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6991107" y="4231405"/>
        <a:ext cx="691143" cy="451399"/>
      </dsp:txXfrm>
    </dsp:sp>
    <dsp:sp modelId="{64B37ADC-D0AD-4102-A263-5047EF59063B}">
      <dsp:nvSpPr>
        <dsp:cNvPr id="0" name=""/>
        <dsp:cNvSpPr/>
      </dsp:nvSpPr>
      <dsp:spPr>
        <a:xfrm>
          <a:off x="5161522" y="2011719"/>
          <a:ext cx="3577657" cy="191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97"/>
              </a:lnTo>
              <a:lnTo>
                <a:pt x="3577657" y="95897"/>
              </a:lnTo>
              <a:lnTo>
                <a:pt x="3577657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E05804-98B4-43DE-A867-3A5F605190F5}">
      <dsp:nvSpPr>
        <dsp:cNvPr id="0" name=""/>
        <dsp:cNvSpPr/>
      </dsp:nvSpPr>
      <dsp:spPr>
        <a:xfrm>
          <a:off x="8332752" y="2203514"/>
          <a:ext cx="812853" cy="47948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 err="1"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마이페이지</a:t>
          </a:r>
          <a:endParaRPr lang="ko-KR" altLang="en-US" sz="1100" kern="1200" dirty="0"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8346796" y="2217558"/>
        <a:ext cx="784765" cy="451399"/>
      </dsp:txXfrm>
    </dsp:sp>
    <dsp:sp modelId="{08C09E15-DFEF-4446-9325-B481B5CA6B51}">
      <dsp:nvSpPr>
        <dsp:cNvPr id="0" name=""/>
        <dsp:cNvSpPr/>
      </dsp:nvSpPr>
      <dsp:spPr>
        <a:xfrm>
          <a:off x="7804178" y="2683002"/>
          <a:ext cx="935000" cy="191794"/>
        </a:xfrm>
        <a:custGeom>
          <a:avLst/>
          <a:gdLst/>
          <a:ahLst/>
          <a:cxnLst/>
          <a:rect l="0" t="0" r="0" b="0"/>
          <a:pathLst>
            <a:path>
              <a:moveTo>
                <a:pt x="935000" y="0"/>
              </a:moveTo>
              <a:lnTo>
                <a:pt x="935000" y="95897"/>
              </a:lnTo>
              <a:lnTo>
                <a:pt x="0" y="95897"/>
              </a:lnTo>
              <a:lnTo>
                <a:pt x="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8C957-8F98-4F32-BFDE-BB445D088CE7}">
      <dsp:nvSpPr>
        <dsp:cNvPr id="0" name=""/>
        <dsp:cNvSpPr/>
      </dsp:nvSpPr>
      <dsp:spPr>
        <a:xfrm>
          <a:off x="7444563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회원가입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7458607" y="2888840"/>
        <a:ext cx="691143" cy="451399"/>
      </dsp:txXfrm>
    </dsp:sp>
    <dsp:sp modelId="{43447C38-50B3-4364-9E16-75F5576AE0B8}">
      <dsp:nvSpPr>
        <dsp:cNvPr id="0" name=""/>
        <dsp:cNvSpPr/>
      </dsp:nvSpPr>
      <dsp:spPr>
        <a:xfrm>
          <a:off x="8693459" y="2683002"/>
          <a:ext cx="91440" cy="1917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E646D-CD97-4AE7-99A4-CD9C1E2128BC}">
      <dsp:nvSpPr>
        <dsp:cNvPr id="0" name=""/>
        <dsp:cNvSpPr/>
      </dsp:nvSpPr>
      <dsp:spPr>
        <a:xfrm>
          <a:off x="8379563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회원수정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8393607" y="2888840"/>
        <a:ext cx="691143" cy="451399"/>
      </dsp:txXfrm>
    </dsp:sp>
    <dsp:sp modelId="{39432331-01D8-45C3-8694-DB0071CD77C6}">
      <dsp:nvSpPr>
        <dsp:cNvPr id="0" name=""/>
        <dsp:cNvSpPr/>
      </dsp:nvSpPr>
      <dsp:spPr>
        <a:xfrm>
          <a:off x="8739179" y="2683002"/>
          <a:ext cx="935000" cy="191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97"/>
              </a:lnTo>
              <a:lnTo>
                <a:pt x="935000" y="95897"/>
              </a:lnTo>
              <a:lnTo>
                <a:pt x="935000" y="191794"/>
              </a:lnTo>
            </a:path>
          </a:pathLst>
        </a:custGeom>
        <a:noFill/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175EB0-7356-4F5E-B2A4-97FE61929D31}">
      <dsp:nvSpPr>
        <dsp:cNvPr id="0" name=""/>
        <dsp:cNvSpPr/>
      </dsp:nvSpPr>
      <dsp:spPr>
        <a:xfrm>
          <a:off x="9314564" y="2874796"/>
          <a:ext cx="719231" cy="479487"/>
        </a:xfrm>
        <a:prstGeom prst="roundRect">
          <a:avLst>
            <a:gd name="adj" fmla="val 10000"/>
          </a:avLst>
        </a:prstGeom>
        <a:solidFill>
          <a:schemeClr val="bg2"/>
        </a:solidFill>
        <a:ln w="31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solidFill>
                <a:schemeClr val="tx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rPr>
            <a:t>회원탈퇴</a:t>
          </a:r>
          <a:endParaRPr lang="ko-KR" altLang="en-US" sz="1100" kern="1200" dirty="0">
            <a:solidFill>
              <a:schemeClr val="tx1"/>
            </a:solidFill>
            <a:latin typeface="ONE 모바일고딕 OTF Regular" panose="00000500000000000000" pitchFamily="50" charset="-127"/>
            <a:ea typeface="ONE 모바일고딕 OTF Regular" panose="00000500000000000000" pitchFamily="50" charset="-127"/>
          </a:endParaRPr>
        </a:p>
      </dsp:txBody>
      <dsp:txXfrm>
        <a:off x="9328608" y="2888840"/>
        <a:ext cx="691143" cy="451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0T00:37:5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15706 7967 16383 0 0,'0'-1'0'0'0,"1"-2"0"0"0,1-2 0 0 0,2-1 0 0 0,0 0 0 0 0,1 0 0 0 0,1 0 0 0 0,0 0 0 0 0,0-1 0 0 0,2 0 0 0 0,2 0 0 0 0,-1 0 0 0 0,1 1 0 0 0,0 0 0 0 0,-1-1 0 0 0,1 1 0 0 0,-2 0 0 0 0,1 1 0 0 0,0 0 0 0 0,-1 0 0 0 0,-1 1 0 0 0,0 1 0 0 0,0 0 0 0 0,0 0 0 0 0,0 0 0 0 0,2 1 0 0 0,2-2 0 0 0,3 0 0 0 0,3 0 0 0 0,1 0 0 0 0,0 1 0 0 0,4-1 0 0 0,3-2 0 0 0,3 0 0 0 0,4 0 0 0 0,-2 1 0 0 0,1 0 0 0 0,-3 1 0 0 0,-2-1 0 0 0,-3 2 0 0 0,0 0 0 0 0,-2 1 0 0 0,-2 0 0 0 0,0 0 0 0 0,0 1 0 0 0,0 0 0 0 0,4-1 0 0 0,0 0 0 0 0,0-1 0 0 0,-1 2 0 0 0,-2-1 0 0 0,0 2 0 0 0,-2-1 0 0 0,-1 1 0 0 0,-1 0 0 0 0,-1 0 0 0 0,-1 1 0 0 0,3-1 0 0 0,-1 0 0 0 0,4 0 0 0 0,3 0 0 0 0,-2 0 0 0 0,3 2 0 0 0,5 0 0 0 0,3 2 0 0 0,4 0 0 0 0,2-1 0 0 0,-2 0 0 0 0,1 0 0 0 0,-4 0 0 0 0,1 1 0 0 0,-6 0 0 0 0,-3 0 0 0 0,-2-1 0 0 0,-4 1 0 0 0,-2 0 0 0 0,-3 0 0 0 0,-2-1 0 0 0,-1-1 0 0 0,-3 1 0 0 0,0-1 0 0 0,-2-1 0 0 0,-1 1 0 0 0,2 0 0 0 0,-1 1 0 0 0,2 0 0 0 0,0 0 0 0 0,2 2 0 0 0,0-1 0 0 0,0 0 0 0 0,0 1 0 0 0,-1 0 0 0 0,0 0 0 0 0,-1-1 0 0 0,0 0 0 0 0,-1 1 0 0 0,0 0 0 0 0,-1 0 0 0 0,1 2 0 0 0,0-1 0 0 0,-1 1 0 0 0,2 0 0 0 0,-2-1 0 0 0,0 0 0 0 0,0 0 0 0 0,-2 0 0 0 0,0 0 0 0 0,0-2 0 0 0,0 1 0 0 0,-2-1 0 0 0,1 1 0 0 0,-1-1 0 0 0,1 2 0 0 0,-1-1 0 0 0,1 1 0 0 0,-1-1 0 0 0,1 1 0 0 0,0 0 0 0 0,0-1 0 0 0,0 2 0 0 0,-1 0 0 0 0,0 0 0 0 0,0-1 0 0 0,1 1 0 0 0,-1-1 0 0 0,0-1 0 0 0,-1 0 0 0 0,1 2 0 0 0,0 0 0 0 0,-1 0 0 0 0,0 2 0 0 0,0 1 0 0 0,-1-1 0 0 0,0 0 0 0 0,0-1 0 0 0,0-1 0 0 0,0-1 0 0 0,-1 0 0 0 0,0 0 0 0 0,-2-1 0 0 0,1 1 0 0 0,-1 0 0 0 0,0 0 0 0 0,-1-1 0 0 0,0 1 0 0 0,0-1 0 0 0,0 0 0 0 0,-1 1 0 0 0,0-1 0 0 0,1 0 0 0 0,0-1 0 0 0,-1 1 0 0 0,0-1 0 0 0,0 1 0 0 0,-1-1 0 0 0,0 1 0 0 0,1-1 0 0 0,-1 0 0 0 0,0-1 0 0 0,1 1 0 0 0,-1 0 0 0 0,0-1 0 0 0,-1 1 0 0 0,-1 0 0 0 0,0-1 0 0 0,0-1 0 0 0,0 2 0 0 0,-2 0 0 0 0,-1 0 0 0 0,0 1 0 0 0,-2 1 0 0 0,-1-1 0 0 0,1 1 0 0 0,2-2 0 0 0,3 0 0 0 0,2-1 0 0 0,0-1 0 0 0,2-2 0 0 0,2-1 0 0 0,0-2 0 0 0,2-2 0 0 0,0 0 0 0 0,0-1 0 0 0,1 0 0 0 0,1 0 0 0 0,-1 0 0 0 0,0 0 0 0 0,0 1 0 0 0,0-1 0 0 0,1 0 0 0 0,-1 1 0 0 0,1-1 0 0 0,0 0 0 0 0,0 1 0 0 0,0 0 0 0 0,0 1 0 0 0,-1 1 0 0 0,1 3 0 0 0,-3 3 0 0 0,0 3 0 0 0,0 1 0 0 0,-1 1 0 0 0,0 0 0 0 0,1-1 0 0 0,-1-1 0 0 0,2 1 0 0 0,-1-1 0 0 0,1-1 0 0 0,-1 0 0 0 0,0-1 0 0 0,-1 1 0 0 0,2-1 0 0 0,-1 1 0 0 0,1 0 0 0 0,-1 1 0 0 0,1-1 0 0 0,0 1 0 0 0,1-1 0 0 0,3-2 0 0 0,1-1 0 0 0,2-1 0 0 0,1 0 0 0 0,-1-2 0 0 0,0 0 0 0 0,-1-1 0 0 0,0 1 0 0 0,0 0 0 0 0,1 1 0 0 0,0-1 0 0 0,0 1 0 0 0,0 0 0 0 0,1 0 0 0 0,-1 0 0 0 0,0 0 0 0 0,-1 0 0 0 0,0 0 0 0 0,0 0 0 0 0,0 0 0 0 0,-1 0 0 0 0,1 0 0 0 0,-1 0 0 0 0,1 0 0 0 0,-1 0 0 0 0,1 0 0 0 0,0 0 0 0 0,-2 1 0 0 0,1 1 0 0 0,-1-1 0 0 0,0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3AF18-6837-4392-8ACD-00827047F33C}" type="datetimeFigureOut">
              <a:t>2023. 4. 3.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0C03-2256-4B25-8CCD-84E63A2B4649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56FCD-995A-4BEE-A260-6F3964574E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26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56FCD-995A-4BEE-A260-6F3964574E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46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56FCD-995A-4BEE-A260-6F3964574E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6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3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3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5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6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6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7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2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3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4/3/23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5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38949" y="2747531"/>
            <a:ext cx="2787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Full stack 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</a:t>
            </a:r>
            <a:r>
              <a:rPr lang="ko-KR" altLang="en-US" sz="2000" b="1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풀스택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</a:t>
            </a:r>
          </a:p>
          <a:p>
            <a:endParaRPr lang="en-US" altLang="ko-KR" sz="20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웹 개발자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</a:t>
            </a: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과정 김소연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8949" y="4122206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2023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년 </a:t>
            </a:r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03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월 </a:t>
            </a:r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17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 금요일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84" y="1455138"/>
            <a:ext cx="5410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8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3A48D-A558-AEC4-485A-1CC920A97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Calibri"/>
              </a:rPr>
              <a:t>관리자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ea typeface="맑은 고딕"/>
                <a:cs typeface="Calibri"/>
              </a:rPr>
              <a:t>관리자모드에서는 회원목록출력의 회원관리와 시공사례 글 등록, 글 수정, 삭제 등의 시공사례 글 관리, 공지사항 게시판 관리 기능을 이용 가능하게 한다. </a:t>
            </a:r>
            <a:endParaRPr lang="en-US" altLang="ko-KR" sz="1800" dirty="0">
              <a:ea typeface="맑은 고딕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ea typeface="맑은 고딕"/>
                <a:cs typeface="Calibri"/>
              </a:rPr>
              <a:t>관리자모드에서 견적문의 게시판에 답글 등록, 수정, 삭제 등의 견적문의 게시판관리가 가능하다.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37310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 Light"/>
              </a:rPr>
              <a:t>5. 요구사항분석</a:t>
            </a:r>
            <a:endParaRPr lang="ko-KR" altLang="en-US" sz="2400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34988E-137E-DED8-CD16-B6DC80235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7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CF108-1F92-C94B-7597-D34AE32C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276"/>
            <a:ext cx="10515600" cy="4900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Calibri"/>
              </a:rPr>
              <a:t>이용자 권한</a:t>
            </a:r>
          </a:p>
          <a:p>
            <a:pPr lvl="1"/>
            <a:endParaRPr lang="ko-KR" altLang="en-US" dirty="0">
              <a:ea typeface="맑은 고딕"/>
              <a:cs typeface="Calibri"/>
            </a:endParaRPr>
          </a:p>
          <a:p>
            <a:pPr lvl="1"/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AD11A-DB17-13C9-E12F-F90FC957289B}"/>
              </a:ext>
            </a:extLst>
          </p:cNvPr>
          <p:cNvSpPr txBox="1"/>
          <p:nvPr/>
        </p:nvSpPr>
        <p:spPr>
          <a:xfrm>
            <a:off x="837314" y="425301"/>
            <a:ext cx="47456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5. 요구사항 분석</a:t>
            </a:r>
          </a:p>
        </p:txBody>
      </p:sp>
      <p:sp>
        <p:nvSpPr>
          <p:cNvPr id="561" name="사각형: 둥근 모서리 560">
            <a:extLst>
              <a:ext uri="{FF2B5EF4-FFF2-40B4-BE49-F238E27FC236}">
                <a16:creationId xmlns:a16="http://schemas.microsoft.com/office/drawing/2014/main" id="{DECD7737-7522-8633-F551-D4E88C8CC48C}"/>
              </a:ext>
            </a:extLst>
          </p:cNvPr>
          <p:cNvSpPr/>
          <p:nvPr/>
        </p:nvSpPr>
        <p:spPr>
          <a:xfrm>
            <a:off x="1417672" y="1885539"/>
            <a:ext cx="1727437" cy="55163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비회원</a:t>
            </a:r>
          </a:p>
        </p:txBody>
      </p:sp>
      <p:sp>
        <p:nvSpPr>
          <p:cNvPr id="563" name="화살표: 오른쪽 562">
            <a:extLst>
              <a:ext uri="{FF2B5EF4-FFF2-40B4-BE49-F238E27FC236}">
                <a16:creationId xmlns:a16="http://schemas.microsoft.com/office/drawing/2014/main" id="{9205DF14-6211-7885-0534-3A8CF0A327E8}"/>
              </a:ext>
            </a:extLst>
          </p:cNvPr>
          <p:cNvSpPr/>
          <p:nvPr/>
        </p:nvSpPr>
        <p:spPr>
          <a:xfrm>
            <a:off x="3849872" y="1885539"/>
            <a:ext cx="1329068" cy="51121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ea typeface="맑은 고딕"/>
                <a:cs typeface="Calibri"/>
              </a:rPr>
              <a:t>회원가입</a:t>
            </a:r>
            <a:endParaRPr lang="ko-KR" altLang="en-US" sz="1600">
              <a:ea typeface="맑은 고딕"/>
              <a:cs typeface="Calibri"/>
            </a:endParaRP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982E1342-248D-8B92-64D9-E11B97DF8786}"/>
              </a:ext>
            </a:extLst>
          </p:cNvPr>
          <p:cNvSpPr txBox="1"/>
          <p:nvPr/>
        </p:nvSpPr>
        <p:spPr>
          <a:xfrm>
            <a:off x="1772093" y="323406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72" name="사각형: 둥근 모서리 571">
            <a:extLst>
              <a:ext uri="{FF2B5EF4-FFF2-40B4-BE49-F238E27FC236}">
                <a16:creationId xmlns:a16="http://schemas.microsoft.com/office/drawing/2014/main" id="{4B46B24F-5E1A-B1AC-87E3-C11510DC8A19}"/>
              </a:ext>
            </a:extLst>
          </p:cNvPr>
          <p:cNvSpPr/>
          <p:nvPr/>
        </p:nvSpPr>
        <p:spPr>
          <a:xfrm>
            <a:off x="1417672" y="3724086"/>
            <a:ext cx="1731867" cy="55163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관리자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D14C51B8-E0E1-6E02-2800-3D91EDB625CD}"/>
              </a:ext>
            </a:extLst>
          </p:cNvPr>
          <p:cNvSpPr txBox="1"/>
          <p:nvPr/>
        </p:nvSpPr>
        <p:spPr>
          <a:xfrm>
            <a:off x="1417674" y="4323907"/>
            <a:ext cx="3487479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 panose="020F0502020204030204"/>
              </a:rPr>
              <a:t>회원관리</a:t>
            </a:r>
            <a:endParaRPr 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 panose="020F0502020204030204"/>
              </a:rPr>
              <a:t>게시판 관리(견적문의, 공지사항)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 panose="020F0502020204030204"/>
              </a:rPr>
              <a:t>시공사례글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 panose="020F0502020204030204"/>
              </a:rPr>
              <a:t> 관리</a:t>
            </a:r>
          </a:p>
          <a:p>
            <a:endParaRPr lang="ko-KR" altLang="en-US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0D3C7-8BBF-5C67-BD91-E033077AF70C}"/>
              </a:ext>
            </a:extLst>
          </p:cNvPr>
          <p:cNvSpPr txBox="1"/>
          <p:nvPr/>
        </p:nvSpPr>
        <p:spPr>
          <a:xfrm>
            <a:off x="1417673" y="2565104"/>
            <a:ext cx="2743200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 panose="020F0502020204030204"/>
              </a:rPr>
              <a:t>게시판 열람</a:t>
            </a:r>
            <a:endParaRPr 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  <a:cs typeface="Calibri" panose="020F0502020204030204"/>
            </a:endParaRPr>
          </a:p>
          <a:p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 panose="020F0502020204030204"/>
              </a:rPr>
              <a:t>      (후기게시판, 공지사항)</a:t>
            </a:r>
            <a:endParaRPr 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 panose="020F0502020204030204"/>
              </a:rPr>
              <a:t>시공사례글</a:t>
            </a: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  <a:cs typeface="Calibri" panose="020F0502020204030204"/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AB782F25-0890-A7CE-B811-AA1C7A4318B2}"/>
              </a:ext>
            </a:extLst>
          </p:cNvPr>
          <p:cNvSpPr/>
          <p:nvPr/>
        </p:nvSpPr>
        <p:spPr>
          <a:xfrm>
            <a:off x="4385930" y="2702441"/>
            <a:ext cx="256955" cy="27467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FA23A0-DD45-8C69-18A8-3232D902548D}"/>
              </a:ext>
            </a:extLst>
          </p:cNvPr>
          <p:cNvSpPr/>
          <p:nvPr/>
        </p:nvSpPr>
        <p:spPr>
          <a:xfrm>
            <a:off x="5883347" y="1885539"/>
            <a:ext cx="1727437" cy="55163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회원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58852-8B2C-8D9B-0F88-235E0B7EC1F2}"/>
              </a:ext>
            </a:extLst>
          </p:cNvPr>
          <p:cNvSpPr txBox="1"/>
          <p:nvPr/>
        </p:nvSpPr>
        <p:spPr>
          <a:xfrm>
            <a:off x="5883347" y="2565104"/>
            <a:ext cx="2743200" cy="7068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 panose="020F0502020204030204"/>
              </a:rPr>
              <a:t>견적문의 게시판 이용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 panose="020F0502020204030204"/>
              </a:rPr>
              <a:t>후기게시판 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63401" y="4075994"/>
            <a:ext cx="6255239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용어정리</a:t>
            </a:r>
            <a:endParaRPr lang="en-US" alt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 - 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이용자 </a:t>
            </a: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: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업체 사이트에 접속한 모든 사람들</a:t>
            </a:r>
            <a:endParaRPr lang="en-US" alt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 - 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관리자 </a:t>
            </a: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: 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관리자 권한을 부여 받은 회사 직원</a:t>
            </a:r>
            <a:endParaRPr lang="en-US" alt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 - 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비회원 </a:t>
            </a: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: 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사이트에서 회원가입 절차를 거치지 않고 사이트를 이용하는 자</a:t>
            </a:r>
            <a:endParaRPr lang="en-US" alt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 - 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회원 </a:t>
            </a: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: 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사이트에서 회원가입 절차를 거쳐 가입한 사람</a:t>
            </a:r>
            <a:endParaRPr lang="en-US" alt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8E24A9-F22D-99A5-72E1-D8B023DE10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E7B517B0-6077-8FEC-1E95-9ADCF0DEB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9699" y="4115768"/>
            <a:ext cx="349878" cy="3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9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F9DE4D7-5002-2479-3BD2-6242E9CF82AD}"/>
              </a:ext>
            </a:extLst>
          </p:cNvPr>
          <p:cNvSpPr/>
          <p:nvPr/>
        </p:nvSpPr>
        <p:spPr>
          <a:xfrm>
            <a:off x="2547384" y="1506278"/>
            <a:ext cx="7097233" cy="4669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82CD666-641C-BE37-F204-F6EED28D1246}"/>
              </a:ext>
            </a:extLst>
          </p:cNvPr>
          <p:cNvCxnSpPr>
            <a:cxnSpLocks/>
          </p:cNvCxnSpPr>
          <p:nvPr/>
        </p:nvCxnSpPr>
        <p:spPr>
          <a:xfrm flipV="1">
            <a:off x="6458393" y="3655827"/>
            <a:ext cx="4064296" cy="640608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2C1B55F-94D6-6423-F363-66B0CB684BC0}"/>
              </a:ext>
            </a:extLst>
          </p:cNvPr>
          <p:cNvCxnSpPr>
            <a:cxnSpLocks/>
          </p:cNvCxnSpPr>
          <p:nvPr/>
        </p:nvCxnSpPr>
        <p:spPr>
          <a:xfrm flipV="1">
            <a:off x="9236147" y="3651398"/>
            <a:ext cx="1277682" cy="618456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FCB0CF5-A5CF-203D-8C5C-4FEA5A8D3014}"/>
              </a:ext>
            </a:extLst>
          </p:cNvPr>
          <p:cNvCxnSpPr>
            <a:cxnSpLocks/>
          </p:cNvCxnSpPr>
          <p:nvPr/>
        </p:nvCxnSpPr>
        <p:spPr>
          <a:xfrm flipV="1">
            <a:off x="9245007" y="3664688"/>
            <a:ext cx="1277683" cy="1384886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AB59D0A-DEB9-15DB-2E03-6C2D758E5BAD}"/>
              </a:ext>
            </a:extLst>
          </p:cNvPr>
          <p:cNvCxnSpPr>
            <a:cxnSpLocks/>
          </p:cNvCxnSpPr>
          <p:nvPr/>
        </p:nvCxnSpPr>
        <p:spPr>
          <a:xfrm flipV="1">
            <a:off x="9293740" y="3655828"/>
            <a:ext cx="1233380" cy="2076000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F27011B-07DE-7B6E-3A8E-5A86A98AF1E5}"/>
              </a:ext>
            </a:extLst>
          </p:cNvPr>
          <p:cNvCxnSpPr/>
          <p:nvPr/>
        </p:nvCxnSpPr>
        <p:spPr>
          <a:xfrm flipV="1">
            <a:off x="2214231" y="3478620"/>
            <a:ext cx="2766237" cy="1504505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29555B-766C-3CF7-6D3D-66CD65BA4011}"/>
              </a:ext>
            </a:extLst>
          </p:cNvPr>
          <p:cNvCxnSpPr>
            <a:cxnSpLocks/>
          </p:cNvCxnSpPr>
          <p:nvPr/>
        </p:nvCxnSpPr>
        <p:spPr>
          <a:xfrm flipV="1">
            <a:off x="2214231" y="3478620"/>
            <a:ext cx="4662376" cy="1504505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1071D6D-8EBC-48B3-1949-6E8C6210BEB0}"/>
              </a:ext>
            </a:extLst>
          </p:cNvPr>
          <p:cNvCxnSpPr>
            <a:cxnSpLocks/>
          </p:cNvCxnSpPr>
          <p:nvPr/>
        </p:nvCxnSpPr>
        <p:spPr>
          <a:xfrm flipV="1">
            <a:off x="2218661" y="4400107"/>
            <a:ext cx="3337736" cy="578588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FED8E8-46C2-BB95-D8CA-629BEF99170B}"/>
              </a:ext>
            </a:extLst>
          </p:cNvPr>
          <p:cNvCxnSpPr>
            <a:cxnSpLocks/>
          </p:cNvCxnSpPr>
          <p:nvPr/>
        </p:nvCxnSpPr>
        <p:spPr>
          <a:xfrm flipV="1">
            <a:off x="2218663" y="2021071"/>
            <a:ext cx="3218118" cy="2966486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B26D221-8ACE-CA6D-6073-66F8A6E9D019}"/>
              </a:ext>
            </a:extLst>
          </p:cNvPr>
          <p:cNvCxnSpPr/>
          <p:nvPr/>
        </p:nvCxnSpPr>
        <p:spPr>
          <a:xfrm flipH="1" flipV="1">
            <a:off x="6116822" y="2160626"/>
            <a:ext cx="2658" cy="46340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1CD449-B8A6-65B4-603F-8BF4F6365DFF}"/>
              </a:ext>
            </a:extLst>
          </p:cNvPr>
          <p:cNvCxnSpPr/>
          <p:nvPr/>
        </p:nvCxnSpPr>
        <p:spPr>
          <a:xfrm flipV="1">
            <a:off x="2113443" y="1946866"/>
            <a:ext cx="1326411" cy="162146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1CB97C1-33A0-CAA7-827E-F69EF8CE647A}"/>
              </a:ext>
            </a:extLst>
          </p:cNvPr>
          <p:cNvCxnSpPr>
            <a:cxnSpLocks/>
          </p:cNvCxnSpPr>
          <p:nvPr/>
        </p:nvCxnSpPr>
        <p:spPr>
          <a:xfrm>
            <a:off x="2122304" y="2109013"/>
            <a:ext cx="1361851" cy="684028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0A9F0E-3723-D20B-65C1-9E61754631AB}"/>
              </a:ext>
            </a:extLst>
          </p:cNvPr>
          <p:cNvSpPr txBox="1"/>
          <p:nvPr/>
        </p:nvSpPr>
        <p:spPr>
          <a:xfrm>
            <a:off x="837314" y="407581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6. 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유스케이스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다이어그램  (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usecase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diagram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E4DDCC-90CA-E4F9-AE75-4DA00769D45E}"/>
              </a:ext>
            </a:extLst>
          </p:cNvPr>
          <p:cNvGrpSpPr/>
          <p:nvPr/>
        </p:nvGrpSpPr>
        <p:grpSpPr>
          <a:xfrm>
            <a:off x="1696779" y="1860697"/>
            <a:ext cx="329612" cy="533141"/>
            <a:chOff x="1510931" y="2345944"/>
            <a:chExt cx="480239" cy="77888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2BA73CD-8DFA-E876-68F2-309B4E2B9DBB}"/>
                </a:ext>
              </a:extLst>
            </p:cNvPr>
            <p:cNvSpPr/>
            <p:nvPr/>
          </p:nvSpPr>
          <p:spPr>
            <a:xfrm>
              <a:off x="1515139" y="2345944"/>
              <a:ext cx="464792" cy="25017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251A208-9947-3B6B-C7CB-42AB14E3CB98}"/>
                </a:ext>
              </a:extLst>
            </p:cNvPr>
            <p:cNvCxnSpPr/>
            <p:nvPr/>
          </p:nvCxnSpPr>
          <p:spPr>
            <a:xfrm>
              <a:off x="1750164" y="2595230"/>
              <a:ext cx="1773" cy="294169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FC28884-A23A-9DD4-CA74-404D356CDFFD}"/>
                </a:ext>
              </a:extLst>
            </p:cNvPr>
            <p:cNvCxnSpPr/>
            <p:nvPr/>
          </p:nvCxnSpPr>
          <p:spPr>
            <a:xfrm>
              <a:off x="1510931" y="2720384"/>
              <a:ext cx="480239" cy="177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BBF2D4A-6D55-2BFA-E5F2-410211AB2BBB}"/>
                </a:ext>
              </a:extLst>
            </p:cNvPr>
            <p:cNvCxnSpPr/>
            <p:nvPr/>
          </p:nvCxnSpPr>
          <p:spPr>
            <a:xfrm flipH="1">
              <a:off x="1566974" y="2883820"/>
              <a:ext cx="179867" cy="24100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CB7263E-BC42-509A-3676-B2F83D0198F1}"/>
                </a:ext>
              </a:extLst>
            </p:cNvPr>
            <p:cNvCxnSpPr>
              <a:cxnSpLocks/>
            </p:cNvCxnSpPr>
            <p:nvPr/>
          </p:nvCxnSpPr>
          <p:spPr>
            <a:xfrm>
              <a:off x="1748613" y="2883820"/>
              <a:ext cx="179867" cy="24100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CA3356-7083-2011-6FCE-6FF82D25DF3F}"/>
              </a:ext>
            </a:extLst>
          </p:cNvPr>
          <p:cNvGrpSpPr/>
          <p:nvPr/>
        </p:nvGrpSpPr>
        <p:grpSpPr>
          <a:xfrm>
            <a:off x="1696779" y="4731486"/>
            <a:ext cx="329612" cy="533141"/>
            <a:chOff x="1510931" y="2345944"/>
            <a:chExt cx="480239" cy="77888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22D6709-FB33-B6A6-DB9F-CCD9BB5A6D17}"/>
                </a:ext>
              </a:extLst>
            </p:cNvPr>
            <p:cNvSpPr/>
            <p:nvPr/>
          </p:nvSpPr>
          <p:spPr>
            <a:xfrm>
              <a:off x="1515139" y="2345944"/>
              <a:ext cx="464792" cy="25017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A1DD63D-2620-C1BB-0F80-30F096E211DF}"/>
                </a:ext>
              </a:extLst>
            </p:cNvPr>
            <p:cNvCxnSpPr>
              <a:cxnSpLocks/>
            </p:cNvCxnSpPr>
            <p:nvPr/>
          </p:nvCxnSpPr>
          <p:spPr>
            <a:xfrm>
              <a:off x="1750164" y="2595230"/>
              <a:ext cx="1773" cy="294169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D295D47-6F0D-3E55-02BB-453E0350143E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31" y="2720384"/>
              <a:ext cx="480239" cy="177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9B63FF8-8562-3065-62BF-944EC6A7E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974" y="2883820"/>
              <a:ext cx="179867" cy="24100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C8F6562-B997-BAF4-C370-3414C0735162}"/>
                </a:ext>
              </a:extLst>
            </p:cNvPr>
            <p:cNvCxnSpPr>
              <a:cxnSpLocks/>
            </p:cNvCxnSpPr>
            <p:nvPr/>
          </p:nvCxnSpPr>
          <p:spPr>
            <a:xfrm>
              <a:off x="1748613" y="2883820"/>
              <a:ext cx="179867" cy="24100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A2CF97-9D7A-C1D0-619D-59183D0768FD}"/>
              </a:ext>
            </a:extLst>
          </p:cNvPr>
          <p:cNvGrpSpPr/>
          <p:nvPr/>
        </p:nvGrpSpPr>
        <p:grpSpPr>
          <a:xfrm>
            <a:off x="536279" y="3397985"/>
            <a:ext cx="329612" cy="533141"/>
            <a:chOff x="1510931" y="2345944"/>
            <a:chExt cx="480239" cy="77888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FC492F9-3DDD-6627-DB10-D8A7C6850E00}"/>
                </a:ext>
              </a:extLst>
            </p:cNvPr>
            <p:cNvSpPr/>
            <p:nvPr/>
          </p:nvSpPr>
          <p:spPr>
            <a:xfrm>
              <a:off x="1515139" y="2345944"/>
              <a:ext cx="464792" cy="25017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B45F1DB-2A22-1EC4-06CE-64474164CC93}"/>
                </a:ext>
              </a:extLst>
            </p:cNvPr>
            <p:cNvCxnSpPr>
              <a:cxnSpLocks/>
            </p:cNvCxnSpPr>
            <p:nvPr/>
          </p:nvCxnSpPr>
          <p:spPr>
            <a:xfrm>
              <a:off x="1750164" y="2595230"/>
              <a:ext cx="1773" cy="294169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4E4F773-2ECD-11FC-04AB-B14ECC92642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31" y="2720384"/>
              <a:ext cx="480239" cy="177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FC6D86F-0438-2561-724D-7772A7CE9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974" y="2883820"/>
              <a:ext cx="179867" cy="24100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67D53D6-3CF1-943A-59CA-361F1524730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613" y="2883820"/>
              <a:ext cx="179867" cy="24100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6C8DB2D-6B2C-F8FD-011B-297FFA4B3D84}"/>
              </a:ext>
            </a:extLst>
          </p:cNvPr>
          <p:cNvSpPr txBox="1"/>
          <p:nvPr/>
        </p:nvSpPr>
        <p:spPr>
          <a:xfrm>
            <a:off x="1455332" y="5528930"/>
            <a:ext cx="9455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dirty="0" err="1">
                <a:ea typeface="맑은 고딕"/>
                <a:cs typeface="Calibri"/>
              </a:rPr>
              <a:t>member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52E684-AD97-DB9F-FAEB-51013487EE37}"/>
              </a:ext>
            </a:extLst>
          </p:cNvPr>
          <p:cNvSpPr txBox="1"/>
          <p:nvPr/>
        </p:nvSpPr>
        <p:spPr>
          <a:xfrm>
            <a:off x="1353436" y="2542954"/>
            <a:ext cx="1106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dirty="0" err="1">
                <a:ea typeface="맑은 고딕"/>
                <a:cs typeface="Calibri"/>
              </a:rPr>
              <a:t>nomember</a:t>
            </a:r>
            <a:endParaRPr lang="ko-KR" altLang="en-US" sz="1400" dirty="0">
              <a:ea typeface="맑은 고딕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58F94B-743A-68C2-5AB7-FF22005BA89C}"/>
              </a:ext>
            </a:extLst>
          </p:cNvPr>
          <p:cNvSpPr txBox="1"/>
          <p:nvPr/>
        </p:nvSpPr>
        <p:spPr>
          <a:xfrm>
            <a:off x="449668" y="4000499"/>
            <a:ext cx="680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dirty="0" err="1">
                <a:ea typeface="맑은 고딕"/>
                <a:cs typeface="Calibri"/>
              </a:rPr>
              <a:t>user</a:t>
            </a:r>
            <a:endParaRPr lang="ko-KR" dirty="0" err="1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2CF48C9-56FF-6F49-BB5B-29F1BA9FBA2C}"/>
              </a:ext>
            </a:extLst>
          </p:cNvPr>
          <p:cNvCxnSpPr/>
          <p:nvPr/>
        </p:nvCxnSpPr>
        <p:spPr>
          <a:xfrm flipH="1">
            <a:off x="855035" y="2175466"/>
            <a:ext cx="715926" cy="808075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BBF425-04DF-DA80-73B2-E18AFFF3C83D}"/>
              </a:ext>
            </a:extLst>
          </p:cNvPr>
          <p:cNvCxnSpPr>
            <a:cxnSpLocks/>
          </p:cNvCxnSpPr>
          <p:nvPr/>
        </p:nvCxnSpPr>
        <p:spPr>
          <a:xfrm flipH="1" flipV="1">
            <a:off x="848390" y="4480958"/>
            <a:ext cx="729216" cy="724785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B09E9E63-6B56-1084-A309-6CF088F7B8BA}"/>
              </a:ext>
            </a:extLst>
          </p:cNvPr>
          <p:cNvSpPr/>
          <p:nvPr/>
        </p:nvSpPr>
        <p:spPr>
          <a:xfrm>
            <a:off x="3393559" y="1727790"/>
            <a:ext cx="1142997" cy="41201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회원가입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D3EB5EC-6819-85A5-BD9D-FFAE4F4D7F59}"/>
              </a:ext>
            </a:extLst>
          </p:cNvPr>
          <p:cNvSpPr/>
          <p:nvPr/>
        </p:nvSpPr>
        <p:spPr>
          <a:xfrm>
            <a:off x="3442291" y="2540738"/>
            <a:ext cx="970219" cy="41201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로그인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045A70-344A-6DF2-B653-81C64ABBB7F0}"/>
              </a:ext>
            </a:extLst>
          </p:cNvPr>
          <p:cNvSpPr/>
          <p:nvPr/>
        </p:nvSpPr>
        <p:spPr>
          <a:xfrm>
            <a:off x="4882117" y="3245145"/>
            <a:ext cx="1134136" cy="41201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정보수정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C844FF-DDA1-928A-4E09-3F261B28382B}"/>
              </a:ext>
            </a:extLst>
          </p:cNvPr>
          <p:cNvSpPr/>
          <p:nvPr/>
        </p:nvSpPr>
        <p:spPr>
          <a:xfrm>
            <a:off x="6764965" y="3245145"/>
            <a:ext cx="1125277" cy="41201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회원탈퇴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13BEFEC-80EF-A178-49B0-479BC1E4C23B}"/>
              </a:ext>
            </a:extLst>
          </p:cNvPr>
          <p:cNvSpPr/>
          <p:nvPr/>
        </p:nvSpPr>
        <p:spPr>
          <a:xfrm>
            <a:off x="7961128" y="4071382"/>
            <a:ext cx="1337927" cy="41201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시공사례 글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4300F63-3041-9D24-8B39-2F66369C4F6E}"/>
              </a:ext>
            </a:extLst>
          </p:cNvPr>
          <p:cNvSpPr/>
          <p:nvPr/>
        </p:nvSpPr>
        <p:spPr>
          <a:xfrm>
            <a:off x="7938976" y="5528930"/>
            <a:ext cx="1399949" cy="41201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공지사항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3128AD8-53B4-9CF2-112F-7E23E9DBB41F}"/>
              </a:ext>
            </a:extLst>
          </p:cNvPr>
          <p:cNvSpPr/>
          <p:nvPr/>
        </p:nvSpPr>
        <p:spPr>
          <a:xfrm>
            <a:off x="5396023" y="1727790"/>
            <a:ext cx="1399949" cy="41201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후기게시판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CBCC6B8-E2A8-E2E7-3B4B-9192200CC553}"/>
              </a:ext>
            </a:extLst>
          </p:cNvPr>
          <p:cNvSpPr/>
          <p:nvPr/>
        </p:nvSpPr>
        <p:spPr>
          <a:xfrm>
            <a:off x="5533359" y="4153342"/>
            <a:ext cx="1125277" cy="41201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견적문의게시판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75DF87-96D7-DDC5-8D96-AFAB65D3E85B}"/>
              </a:ext>
            </a:extLst>
          </p:cNvPr>
          <p:cNvGrpSpPr/>
          <p:nvPr/>
        </p:nvGrpSpPr>
        <p:grpSpPr>
          <a:xfrm>
            <a:off x="10672430" y="3397984"/>
            <a:ext cx="329612" cy="533141"/>
            <a:chOff x="1510931" y="2345944"/>
            <a:chExt cx="480239" cy="778881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E99258D-B4DF-F318-EC59-9D77695CFBAA}"/>
                </a:ext>
              </a:extLst>
            </p:cNvPr>
            <p:cNvSpPr/>
            <p:nvPr/>
          </p:nvSpPr>
          <p:spPr>
            <a:xfrm>
              <a:off x="1515139" y="2345944"/>
              <a:ext cx="464792" cy="25017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5F06548-F393-70F9-8CCF-0D3C0B1AF3DF}"/>
                </a:ext>
              </a:extLst>
            </p:cNvPr>
            <p:cNvCxnSpPr>
              <a:cxnSpLocks/>
            </p:cNvCxnSpPr>
            <p:nvPr/>
          </p:nvCxnSpPr>
          <p:spPr>
            <a:xfrm>
              <a:off x="1750164" y="2595230"/>
              <a:ext cx="1773" cy="294169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F4F4A11-A3CD-8E55-537D-E7B348B2FD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31" y="2720384"/>
              <a:ext cx="480239" cy="177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444AF1F-A3F8-5017-A242-AB9178FED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974" y="2883820"/>
              <a:ext cx="179867" cy="24100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42B3A30-C647-EB3A-BB8C-A8A1967544F7}"/>
                </a:ext>
              </a:extLst>
            </p:cNvPr>
            <p:cNvCxnSpPr>
              <a:cxnSpLocks/>
            </p:cNvCxnSpPr>
            <p:nvPr/>
          </p:nvCxnSpPr>
          <p:spPr>
            <a:xfrm>
              <a:off x="1748613" y="2883820"/>
              <a:ext cx="179867" cy="24100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B22D287-D86A-8D80-686C-3B6A4CCC350A}"/>
              </a:ext>
            </a:extLst>
          </p:cNvPr>
          <p:cNvSpPr txBox="1"/>
          <p:nvPr/>
        </p:nvSpPr>
        <p:spPr>
          <a:xfrm>
            <a:off x="10499651" y="4000498"/>
            <a:ext cx="7159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dirty="0" err="1">
                <a:ea typeface="맑은 고딕"/>
                <a:cs typeface="Calibri"/>
              </a:rPr>
              <a:t>admin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4ECF970-5EA6-E179-A5A3-986F97E59847}"/>
              </a:ext>
            </a:extLst>
          </p:cNvPr>
          <p:cNvSpPr/>
          <p:nvPr/>
        </p:nvSpPr>
        <p:spPr>
          <a:xfrm>
            <a:off x="7930116" y="4802371"/>
            <a:ext cx="1399949" cy="41201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회원관리</a:t>
            </a:r>
            <a:endParaRPr lang="ko-KR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C78CCB5-F664-D091-40B2-47CDB3ED8F52}"/>
              </a:ext>
            </a:extLst>
          </p:cNvPr>
          <p:cNvSpPr/>
          <p:nvPr/>
        </p:nvSpPr>
        <p:spPr>
          <a:xfrm>
            <a:off x="5103628" y="2494220"/>
            <a:ext cx="2114388" cy="40758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글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작성,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수정,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삭제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273953-6FD8-CF18-2280-EF779DD8F7C4}"/>
              </a:ext>
            </a:extLst>
          </p:cNvPr>
          <p:cNvSpPr txBox="1"/>
          <p:nvPr/>
        </p:nvSpPr>
        <p:spPr>
          <a:xfrm>
            <a:off x="6206756" y="2188534"/>
            <a:ext cx="112173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dirty="0">
                <a:ea typeface="맑은 고딕"/>
                <a:cs typeface="Calibri"/>
              </a:rPr>
              <a:t>&lt;</a:t>
            </a:r>
            <a:r>
              <a:rPr lang="ko-KR" altLang="en-US" sz="1100" dirty="0" err="1">
                <a:ea typeface="맑은 고딕"/>
                <a:cs typeface="Calibri"/>
              </a:rPr>
              <a:t>extend</a:t>
            </a:r>
            <a:r>
              <a:rPr lang="ko-KR" altLang="en-US" sz="1100" dirty="0">
                <a:ea typeface="맑은 고딕"/>
                <a:cs typeface="Calibri"/>
              </a:rPr>
              <a:t>&gt;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2D7205D-DF27-3C58-EA74-3B5192E39712}"/>
              </a:ext>
            </a:extLst>
          </p:cNvPr>
          <p:cNvCxnSpPr>
            <a:cxnSpLocks/>
          </p:cNvCxnSpPr>
          <p:nvPr/>
        </p:nvCxnSpPr>
        <p:spPr>
          <a:xfrm flipH="1" flipV="1">
            <a:off x="6116822" y="4597253"/>
            <a:ext cx="2658" cy="46340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8D70FCDE-AD62-FAC2-F7C8-5EAB75E9F353}"/>
              </a:ext>
            </a:extLst>
          </p:cNvPr>
          <p:cNvSpPr/>
          <p:nvPr/>
        </p:nvSpPr>
        <p:spPr>
          <a:xfrm>
            <a:off x="5103628" y="4930847"/>
            <a:ext cx="1984739" cy="407580"/>
          </a:xfrm>
          <a:prstGeom prst="ellipse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글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작성,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수정,</a:t>
            </a:r>
            <a:endParaRPr 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삭제,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  <a:cs typeface="Calibri"/>
              </a:rPr>
              <a:t>답변</a:t>
            </a:r>
            <a:endParaRPr lang="ko-KR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F0817C-DC73-AEF7-89FC-899621FD938A}"/>
              </a:ext>
            </a:extLst>
          </p:cNvPr>
          <p:cNvSpPr txBox="1"/>
          <p:nvPr/>
        </p:nvSpPr>
        <p:spPr>
          <a:xfrm>
            <a:off x="6206756" y="4625161"/>
            <a:ext cx="112173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dirty="0">
                <a:ea typeface="맑은 고딕"/>
                <a:cs typeface="Calibri"/>
              </a:rPr>
              <a:t>&lt;</a:t>
            </a:r>
            <a:r>
              <a:rPr lang="ko-KR" altLang="en-US" sz="1100" dirty="0" err="1">
                <a:ea typeface="맑은 고딕"/>
                <a:cs typeface="Calibri"/>
              </a:rPr>
              <a:t>extend</a:t>
            </a:r>
            <a:r>
              <a:rPr lang="ko-KR" altLang="en-US" sz="1100" dirty="0">
                <a:ea typeface="맑은 고딕"/>
                <a:cs typeface="Calibri"/>
              </a:rPr>
              <a:t>&gt;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6A89E3E-9E3E-8624-73D5-6E6C50D16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8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7876D3C-5458-F916-D407-0677638E46DB}"/>
              </a:ext>
            </a:extLst>
          </p:cNvPr>
          <p:cNvCxnSpPr/>
          <p:nvPr/>
        </p:nvCxnSpPr>
        <p:spPr>
          <a:xfrm flipH="1">
            <a:off x="1662225" y="1887228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AE48B06-F8C5-C00A-16B5-13BF4EB35B77}"/>
              </a:ext>
            </a:extLst>
          </p:cNvPr>
          <p:cNvCxnSpPr>
            <a:cxnSpLocks/>
          </p:cNvCxnSpPr>
          <p:nvPr/>
        </p:nvCxnSpPr>
        <p:spPr>
          <a:xfrm flipH="1">
            <a:off x="3877340" y="1887228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049C40C-CFDD-609F-FC16-4012C0B5F4C4}"/>
              </a:ext>
            </a:extLst>
          </p:cNvPr>
          <p:cNvCxnSpPr>
            <a:cxnSpLocks/>
          </p:cNvCxnSpPr>
          <p:nvPr/>
        </p:nvCxnSpPr>
        <p:spPr>
          <a:xfrm flipH="1">
            <a:off x="6181060" y="1887228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F0E57EC-1E42-9D39-E562-014B3B35723E}"/>
              </a:ext>
            </a:extLst>
          </p:cNvPr>
          <p:cNvCxnSpPr>
            <a:cxnSpLocks/>
          </p:cNvCxnSpPr>
          <p:nvPr/>
        </p:nvCxnSpPr>
        <p:spPr>
          <a:xfrm flipH="1">
            <a:off x="8347444" y="1887228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AEC6890-8613-FF0E-EDA3-9069929BABBE}"/>
              </a:ext>
            </a:extLst>
          </p:cNvPr>
          <p:cNvCxnSpPr>
            <a:cxnSpLocks/>
          </p:cNvCxnSpPr>
          <p:nvPr/>
        </p:nvCxnSpPr>
        <p:spPr>
          <a:xfrm flipH="1">
            <a:off x="10558130" y="1887228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0A9F0E-3723-D20B-65C1-9E61754631AB}"/>
              </a:ext>
            </a:extLst>
          </p:cNvPr>
          <p:cNvSpPr txBox="1"/>
          <p:nvPr/>
        </p:nvSpPr>
        <p:spPr>
          <a:xfrm>
            <a:off x="837314" y="407581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7. 순차 다이어그램  (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user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mode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 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sequence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 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diagram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)</a:t>
            </a:r>
          </a:p>
        </p:txBody>
      </p:sp>
      <p:sp>
        <p:nvSpPr>
          <p:cNvPr id="121" name="사각형: 잘린 위쪽 모서리 120">
            <a:extLst>
              <a:ext uri="{FF2B5EF4-FFF2-40B4-BE49-F238E27FC236}">
                <a16:creationId xmlns:a16="http://schemas.microsoft.com/office/drawing/2014/main" id="{3334F4B9-BE2D-BB5A-3F7E-B1F55FC7D0C1}"/>
              </a:ext>
            </a:extLst>
          </p:cNvPr>
          <p:cNvSpPr/>
          <p:nvPr/>
        </p:nvSpPr>
        <p:spPr>
          <a:xfrm>
            <a:off x="1095744" y="1333500"/>
            <a:ext cx="1134139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방문이용자</a:t>
            </a:r>
          </a:p>
        </p:txBody>
      </p:sp>
      <p:sp>
        <p:nvSpPr>
          <p:cNvPr id="122" name="사각형: 잘린 위쪽 모서리 121">
            <a:extLst>
              <a:ext uri="{FF2B5EF4-FFF2-40B4-BE49-F238E27FC236}">
                <a16:creationId xmlns:a16="http://schemas.microsoft.com/office/drawing/2014/main" id="{3EA25AD9-D553-A5A8-9D58-A37882D548BB}"/>
              </a:ext>
            </a:extLst>
          </p:cNvPr>
          <p:cNvSpPr/>
          <p:nvPr/>
        </p:nvSpPr>
        <p:spPr>
          <a:xfrm>
            <a:off x="3316767" y="1333500"/>
            <a:ext cx="1134139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가입</a:t>
            </a:r>
          </a:p>
        </p:txBody>
      </p:sp>
      <p:sp>
        <p:nvSpPr>
          <p:cNvPr id="123" name="사각형: 잘린 위쪽 모서리 122">
            <a:extLst>
              <a:ext uri="{FF2B5EF4-FFF2-40B4-BE49-F238E27FC236}">
                <a16:creationId xmlns:a16="http://schemas.microsoft.com/office/drawing/2014/main" id="{2C62987C-C04F-2719-5086-A40857838421}"/>
              </a:ext>
            </a:extLst>
          </p:cNvPr>
          <p:cNvSpPr/>
          <p:nvPr/>
        </p:nvSpPr>
        <p:spPr>
          <a:xfrm>
            <a:off x="5537790" y="1333500"/>
            <a:ext cx="1187301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로그인/아웃</a:t>
            </a:r>
          </a:p>
        </p:txBody>
      </p:sp>
      <p:sp>
        <p:nvSpPr>
          <p:cNvPr id="124" name="사각형: 잘린 위쪽 모서리 123">
            <a:extLst>
              <a:ext uri="{FF2B5EF4-FFF2-40B4-BE49-F238E27FC236}">
                <a16:creationId xmlns:a16="http://schemas.microsoft.com/office/drawing/2014/main" id="{970BDEC3-402D-2F1A-ED4A-B4241EE7858E}"/>
              </a:ext>
            </a:extLst>
          </p:cNvPr>
          <p:cNvSpPr/>
          <p:nvPr/>
        </p:nvSpPr>
        <p:spPr>
          <a:xfrm>
            <a:off x="7758813" y="1333500"/>
            <a:ext cx="1134139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견적문의</a:t>
            </a:r>
          </a:p>
        </p:txBody>
      </p:sp>
      <p:sp>
        <p:nvSpPr>
          <p:cNvPr id="125" name="사각형: 잘린 위쪽 모서리 124">
            <a:extLst>
              <a:ext uri="{FF2B5EF4-FFF2-40B4-BE49-F238E27FC236}">
                <a16:creationId xmlns:a16="http://schemas.microsoft.com/office/drawing/2014/main" id="{AAC919EF-C424-21EF-598A-F37B303F8C3F}"/>
              </a:ext>
            </a:extLst>
          </p:cNvPr>
          <p:cNvSpPr/>
          <p:nvPr/>
        </p:nvSpPr>
        <p:spPr>
          <a:xfrm>
            <a:off x="9979837" y="1333500"/>
            <a:ext cx="1134139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후기게시판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2917DFB-E26B-6757-9567-7647B3E684BA}"/>
              </a:ext>
            </a:extLst>
          </p:cNvPr>
          <p:cNvSpPr/>
          <p:nvPr/>
        </p:nvSpPr>
        <p:spPr>
          <a:xfrm>
            <a:off x="1391093" y="2427767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AE44562-5EE2-3B63-E374-22510DFA12CA}"/>
              </a:ext>
            </a:extLst>
          </p:cNvPr>
          <p:cNvSpPr/>
          <p:nvPr/>
        </p:nvSpPr>
        <p:spPr>
          <a:xfrm>
            <a:off x="3641651" y="2427767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EF5811F6-EAB0-37ED-63CA-88FD92C91E9C}"/>
              </a:ext>
            </a:extLst>
          </p:cNvPr>
          <p:cNvCxnSpPr/>
          <p:nvPr/>
        </p:nvCxnSpPr>
        <p:spPr>
          <a:xfrm flipV="1">
            <a:off x="1900792" y="2496215"/>
            <a:ext cx="1733991" cy="7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1F1E3631-9841-D9C7-BC56-51231FB4DF6B}"/>
              </a:ext>
            </a:extLst>
          </p:cNvPr>
          <p:cNvCxnSpPr>
            <a:cxnSpLocks/>
          </p:cNvCxnSpPr>
          <p:nvPr/>
        </p:nvCxnSpPr>
        <p:spPr>
          <a:xfrm flipH="1">
            <a:off x="1874210" y="2627349"/>
            <a:ext cx="1760573" cy="150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376F44C8-91FF-6AB6-38A8-4DC8FE5B5E0A}"/>
              </a:ext>
            </a:extLst>
          </p:cNvPr>
          <p:cNvSpPr txBox="1"/>
          <p:nvPr/>
        </p:nvSpPr>
        <p:spPr>
          <a:xfrm>
            <a:off x="2228407" y="2702442"/>
            <a:ext cx="1404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 panose="020F0502020204030204"/>
              </a:rPr>
              <a:t>2. 회원정보확인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081179A-981D-C1F9-D303-FEC927C55438}"/>
              </a:ext>
            </a:extLst>
          </p:cNvPr>
          <p:cNvSpPr txBox="1"/>
          <p:nvPr/>
        </p:nvSpPr>
        <p:spPr>
          <a:xfrm>
            <a:off x="2228406" y="2135373"/>
            <a:ext cx="13600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 panose="020F0502020204030204"/>
              </a:rPr>
              <a:t>1. 회원정보입력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0732DB5-C8D8-5663-87FA-590DFDE5C584}"/>
              </a:ext>
            </a:extLst>
          </p:cNvPr>
          <p:cNvSpPr/>
          <p:nvPr/>
        </p:nvSpPr>
        <p:spPr>
          <a:xfrm>
            <a:off x="3854302" y="2472069"/>
            <a:ext cx="451884" cy="18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6176B44-3966-BD26-6B3B-D364164AAC99}"/>
              </a:ext>
            </a:extLst>
          </p:cNvPr>
          <p:cNvSpPr txBox="1"/>
          <p:nvPr/>
        </p:nvSpPr>
        <p:spPr>
          <a:xfrm>
            <a:off x="4080244" y="2020185"/>
            <a:ext cx="14805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 panose="020F0502020204030204"/>
              </a:rPr>
              <a:t>1-1. ID 중복체크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CF802AC1-E844-B4D3-40E3-66101C4F4317}"/>
                  </a:ext>
                </a:extLst>
              </p14:cNvPr>
              <p14:cNvContentPartPr/>
              <p14:nvPr/>
            </p14:nvContentPartPr>
            <p14:xfrm>
              <a:off x="3904047" y="2329991"/>
              <a:ext cx="590396" cy="209027"/>
            </p14:xfrm>
          </p:contentPart>
        </mc:Choice>
        <mc:Fallback xmlns=""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CF802AC1-E844-B4D3-40E3-66101C4F43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5053" y="2321012"/>
                <a:ext cx="608025" cy="226625"/>
              </a:xfrm>
              <a:prstGeom prst="rect">
                <a:avLst/>
              </a:prstGeom>
            </p:spPr>
          </p:pic>
        </mc:Fallback>
      </mc:AlternateContent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24D453B-3767-CFE4-716C-2EE277EF6170}"/>
              </a:ext>
            </a:extLst>
          </p:cNvPr>
          <p:cNvSpPr/>
          <p:nvPr/>
        </p:nvSpPr>
        <p:spPr>
          <a:xfrm>
            <a:off x="1391093" y="3358115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6FD5A34-4147-F150-7F9F-0247D2B8A8C8}"/>
              </a:ext>
            </a:extLst>
          </p:cNvPr>
          <p:cNvSpPr/>
          <p:nvPr/>
        </p:nvSpPr>
        <p:spPr>
          <a:xfrm>
            <a:off x="5940941" y="3322674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61D14B2-109E-BA12-C608-D2B9206C1EE1}"/>
              </a:ext>
            </a:extLst>
          </p:cNvPr>
          <p:cNvCxnSpPr>
            <a:cxnSpLocks/>
          </p:cNvCxnSpPr>
          <p:nvPr/>
        </p:nvCxnSpPr>
        <p:spPr>
          <a:xfrm flipV="1">
            <a:off x="1891929" y="3457576"/>
            <a:ext cx="4019991" cy="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D997CA59-6FE9-B41C-A724-C95C991A76EE}"/>
              </a:ext>
            </a:extLst>
          </p:cNvPr>
          <p:cNvSpPr txBox="1"/>
          <p:nvPr/>
        </p:nvSpPr>
        <p:spPr>
          <a:xfrm>
            <a:off x="3455581" y="3110023"/>
            <a:ext cx="1254642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 panose="020F0502020204030204"/>
              </a:rPr>
              <a:t>3.  로그인</a:t>
            </a:r>
            <a:endParaRPr lang="ko-KR" dirty="0"/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0DF64AF3-8481-BD0E-EA52-46D305D80E1D}"/>
              </a:ext>
            </a:extLst>
          </p:cNvPr>
          <p:cNvCxnSpPr>
            <a:cxnSpLocks/>
          </p:cNvCxnSpPr>
          <p:nvPr/>
        </p:nvCxnSpPr>
        <p:spPr>
          <a:xfrm flipH="1">
            <a:off x="1883069" y="3548838"/>
            <a:ext cx="4019991" cy="239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8E873826-E6C1-F340-186A-0D5F06426DAB}"/>
              </a:ext>
            </a:extLst>
          </p:cNvPr>
          <p:cNvSpPr txBox="1"/>
          <p:nvPr/>
        </p:nvSpPr>
        <p:spPr>
          <a:xfrm>
            <a:off x="3167616" y="3734686"/>
            <a:ext cx="1726907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 panose="020F0502020204030204"/>
              </a:rPr>
              <a:t>4. 회원정보</a:t>
            </a:r>
            <a:r>
              <a:rPr lang="en-US" altLang="ko-KR" sz="1200" dirty="0">
                <a:ea typeface="맑은 고딕"/>
                <a:cs typeface="Calibri" panose="020F0502020204030204"/>
              </a:rPr>
              <a:t> </a:t>
            </a:r>
            <a:r>
              <a:rPr lang="ko-KR" altLang="en-US" sz="1200" dirty="0">
                <a:ea typeface="맑은 고딕"/>
                <a:cs typeface="Calibri" panose="020F0502020204030204"/>
              </a:rPr>
              <a:t>확인</a:t>
            </a:r>
            <a:r>
              <a:rPr lang="en-US" altLang="ko-KR" sz="1200" dirty="0">
                <a:ea typeface="맑은 고딕"/>
                <a:cs typeface="Calibri" panose="020F0502020204030204"/>
              </a:rPr>
              <a:t> </a:t>
            </a:r>
            <a:r>
              <a:rPr lang="ko-KR" altLang="en-US" sz="1200" dirty="0">
                <a:ea typeface="맑은 고딕"/>
                <a:cs typeface="Calibri" panose="020F0502020204030204"/>
              </a:rPr>
              <a:t>승인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CFE1211-84D4-41B9-C0A2-AB5DEA1CE89B}"/>
              </a:ext>
            </a:extLst>
          </p:cNvPr>
          <p:cNvSpPr/>
          <p:nvPr/>
        </p:nvSpPr>
        <p:spPr>
          <a:xfrm>
            <a:off x="1413243" y="4288464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9F68F3C-4294-BE14-7C66-A2C01B2574D6}"/>
              </a:ext>
            </a:extLst>
          </p:cNvPr>
          <p:cNvSpPr/>
          <p:nvPr/>
        </p:nvSpPr>
        <p:spPr>
          <a:xfrm>
            <a:off x="8098464" y="4288464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C4103E96-9063-E556-EC5D-55D6B553B905}"/>
              </a:ext>
            </a:extLst>
          </p:cNvPr>
          <p:cNvCxnSpPr>
            <a:cxnSpLocks/>
          </p:cNvCxnSpPr>
          <p:nvPr/>
        </p:nvCxnSpPr>
        <p:spPr>
          <a:xfrm flipV="1">
            <a:off x="1967243" y="4379064"/>
            <a:ext cx="6080048" cy="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6A2EA0EE-0112-0328-909E-45A248ED627F}"/>
              </a:ext>
            </a:extLst>
          </p:cNvPr>
          <p:cNvCxnSpPr>
            <a:cxnSpLocks/>
          </p:cNvCxnSpPr>
          <p:nvPr/>
        </p:nvCxnSpPr>
        <p:spPr>
          <a:xfrm flipH="1">
            <a:off x="1962813" y="4488046"/>
            <a:ext cx="6049037" cy="62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D1196D1-8600-177A-36E1-E3E83DF739D1}"/>
              </a:ext>
            </a:extLst>
          </p:cNvPr>
          <p:cNvSpPr txBox="1"/>
          <p:nvPr/>
        </p:nvSpPr>
        <p:spPr>
          <a:xfrm>
            <a:off x="4133406" y="4009360"/>
            <a:ext cx="2811426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 panose="020F0502020204030204"/>
              </a:rPr>
              <a:t>5.  글</a:t>
            </a:r>
            <a:r>
              <a:rPr lang="en-US" altLang="ko-KR" sz="1200" dirty="0">
                <a:ea typeface="맑은 고딕"/>
                <a:cs typeface="Calibri" panose="020F0502020204030204"/>
              </a:rPr>
              <a:t> </a:t>
            </a:r>
            <a:r>
              <a:rPr lang="ko-KR" altLang="en-US" sz="1200" dirty="0">
                <a:ea typeface="맑은 고딕"/>
                <a:cs typeface="Calibri" panose="020F0502020204030204"/>
              </a:rPr>
              <a:t>작성 / 답글</a:t>
            </a:r>
            <a:r>
              <a:rPr lang="en-US" altLang="ko-KR" sz="1200" dirty="0">
                <a:ea typeface="맑은 고딕"/>
                <a:cs typeface="Calibri" panose="020F0502020204030204"/>
              </a:rPr>
              <a:t> </a:t>
            </a:r>
            <a:r>
              <a:rPr lang="ko-KR" altLang="en-US" sz="1200" dirty="0">
                <a:ea typeface="맑은 고딕"/>
                <a:cs typeface="Calibri" panose="020F0502020204030204"/>
              </a:rPr>
              <a:t>달기 / 조회 / 삭제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DF69877-95E3-E86B-0D66-8C1A4CF22814}"/>
              </a:ext>
            </a:extLst>
          </p:cNvPr>
          <p:cNvSpPr txBox="1"/>
          <p:nvPr/>
        </p:nvSpPr>
        <p:spPr>
          <a:xfrm>
            <a:off x="4354918" y="4603011"/>
            <a:ext cx="21555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 panose="020F0502020204030204"/>
              </a:rPr>
              <a:t>6. 견적문의 게시판 확인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B97C0C7-7203-EA75-2F22-B2A9100DA438}"/>
              </a:ext>
            </a:extLst>
          </p:cNvPr>
          <p:cNvSpPr/>
          <p:nvPr/>
        </p:nvSpPr>
        <p:spPr>
          <a:xfrm>
            <a:off x="1413242" y="5258685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7DD4995-44DE-BC79-59E8-79709EDA9DEC}"/>
              </a:ext>
            </a:extLst>
          </p:cNvPr>
          <p:cNvSpPr/>
          <p:nvPr/>
        </p:nvSpPr>
        <p:spPr>
          <a:xfrm>
            <a:off x="10309150" y="5258685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36865F10-38F7-309A-C8E0-30DB493E8E2C}"/>
              </a:ext>
            </a:extLst>
          </p:cNvPr>
          <p:cNvCxnSpPr>
            <a:cxnSpLocks/>
          </p:cNvCxnSpPr>
          <p:nvPr/>
        </p:nvCxnSpPr>
        <p:spPr>
          <a:xfrm>
            <a:off x="2002684" y="5347511"/>
            <a:ext cx="8233141" cy="6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975D1C10-4448-B7BF-1C65-2A9A031E3F65}"/>
              </a:ext>
            </a:extLst>
          </p:cNvPr>
          <p:cNvCxnSpPr>
            <a:cxnSpLocks/>
          </p:cNvCxnSpPr>
          <p:nvPr/>
        </p:nvCxnSpPr>
        <p:spPr>
          <a:xfrm flipH="1">
            <a:off x="1998254" y="5444976"/>
            <a:ext cx="8193269" cy="62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6F12F9F2-41E8-13BE-6B9A-DEF4912F5918}"/>
              </a:ext>
            </a:extLst>
          </p:cNvPr>
          <p:cNvSpPr txBox="1"/>
          <p:nvPr/>
        </p:nvSpPr>
        <p:spPr>
          <a:xfrm>
            <a:off x="5209952" y="4958558"/>
            <a:ext cx="280189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 panose="020F0502020204030204"/>
              </a:rPr>
              <a:t>7.  글</a:t>
            </a:r>
            <a:r>
              <a:rPr lang="en-US" altLang="ko-KR" sz="1200" dirty="0">
                <a:ea typeface="맑은 고딕"/>
                <a:cs typeface="Calibri" panose="020F0502020204030204"/>
              </a:rPr>
              <a:t> </a:t>
            </a:r>
            <a:r>
              <a:rPr lang="ko-KR" altLang="en-US" sz="1200" dirty="0">
                <a:ea typeface="맑은 고딕"/>
                <a:cs typeface="Calibri" panose="020F0502020204030204"/>
              </a:rPr>
              <a:t>작성 / 조회 / 삭제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9B24FD4-3FC7-F351-D83E-63B0068B517B}"/>
              </a:ext>
            </a:extLst>
          </p:cNvPr>
          <p:cNvSpPr txBox="1"/>
          <p:nvPr/>
        </p:nvSpPr>
        <p:spPr>
          <a:xfrm>
            <a:off x="5537789" y="5581528"/>
            <a:ext cx="193689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 panose="020F0502020204030204"/>
              </a:rPr>
              <a:t>8. 후기 게시판 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1EBDF3-8EAD-B475-E1D8-8D9FB37E4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1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7876D3C-5458-F916-D407-0677638E46DB}"/>
              </a:ext>
            </a:extLst>
          </p:cNvPr>
          <p:cNvCxnSpPr/>
          <p:nvPr/>
        </p:nvCxnSpPr>
        <p:spPr>
          <a:xfrm flipH="1">
            <a:off x="1360969" y="1949251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AE48B06-F8C5-C00A-16B5-13BF4EB35B77}"/>
              </a:ext>
            </a:extLst>
          </p:cNvPr>
          <p:cNvCxnSpPr>
            <a:cxnSpLocks/>
          </p:cNvCxnSpPr>
          <p:nvPr/>
        </p:nvCxnSpPr>
        <p:spPr>
          <a:xfrm flipH="1">
            <a:off x="3248247" y="1949251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049C40C-CFDD-609F-FC16-4012C0B5F4C4}"/>
              </a:ext>
            </a:extLst>
          </p:cNvPr>
          <p:cNvCxnSpPr>
            <a:cxnSpLocks/>
          </p:cNvCxnSpPr>
          <p:nvPr/>
        </p:nvCxnSpPr>
        <p:spPr>
          <a:xfrm flipH="1">
            <a:off x="5170967" y="1949251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F0E57EC-1E42-9D39-E562-014B3B35723E}"/>
              </a:ext>
            </a:extLst>
          </p:cNvPr>
          <p:cNvCxnSpPr>
            <a:cxnSpLocks/>
          </p:cNvCxnSpPr>
          <p:nvPr/>
        </p:nvCxnSpPr>
        <p:spPr>
          <a:xfrm flipH="1">
            <a:off x="7120270" y="1949251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AEC6890-8613-FF0E-EDA3-9069929BABBE}"/>
              </a:ext>
            </a:extLst>
          </p:cNvPr>
          <p:cNvCxnSpPr>
            <a:cxnSpLocks/>
          </p:cNvCxnSpPr>
          <p:nvPr/>
        </p:nvCxnSpPr>
        <p:spPr>
          <a:xfrm flipH="1">
            <a:off x="9016409" y="1949251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0A9F0E-3723-D20B-65C1-9E61754631AB}"/>
              </a:ext>
            </a:extLst>
          </p:cNvPr>
          <p:cNvSpPr txBox="1"/>
          <p:nvPr/>
        </p:nvSpPr>
        <p:spPr>
          <a:xfrm>
            <a:off x="837314" y="407581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7. 순차 다이어그램  (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admin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 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mode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 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sequence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 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diagram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)</a:t>
            </a:r>
          </a:p>
        </p:txBody>
      </p:sp>
      <p:sp>
        <p:nvSpPr>
          <p:cNvPr id="121" name="사각형: 잘린 위쪽 모서리 120">
            <a:extLst>
              <a:ext uri="{FF2B5EF4-FFF2-40B4-BE49-F238E27FC236}">
                <a16:creationId xmlns:a16="http://schemas.microsoft.com/office/drawing/2014/main" id="{3334F4B9-BE2D-BB5A-3F7E-B1F55FC7D0C1}"/>
              </a:ext>
            </a:extLst>
          </p:cNvPr>
          <p:cNvSpPr/>
          <p:nvPr/>
        </p:nvSpPr>
        <p:spPr>
          <a:xfrm>
            <a:off x="788581" y="1333500"/>
            <a:ext cx="1134139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관리자</a:t>
            </a:r>
          </a:p>
        </p:txBody>
      </p:sp>
      <p:sp>
        <p:nvSpPr>
          <p:cNvPr id="122" name="사각형: 잘린 위쪽 모서리 121">
            <a:extLst>
              <a:ext uri="{FF2B5EF4-FFF2-40B4-BE49-F238E27FC236}">
                <a16:creationId xmlns:a16="http://schemas.microsoft.com/office/drawing/2014/main" id="{3EA25AD9-D553-A5A8-9D58-A37882D548BB}"/>
              </a:ext>
            </a:extLst>
          </p:cNvPr>
          <p:cNvSpPr/>
          <p:nvPr/>
        </p:nvSpPr>
        <p:spPr>
          <a:xfrm>
            <a:off x="2684721" y="1333500"/>
            <a:ext cx="1134139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로그인/아웃</a:t>
            </a:r>
          </a:p>
        </p:txBody>
      </p:sp>
      <p:sp>
        <p:nvSpPr>
          <p:cNvPr id="123" name="사각형: 잘린 위쪽 모서리 122">
            <a:extLst>
              <a:ext uri="{FF2B5EF4-FFF2-40B4-BE49-F238E27FC236}">
                <a16:creationId xmlns:a16="http://schemas.microsoft.com/office/drawing/2014/main" id="{2C62987C-C04F-2719-5086-A40857838421}"/>
              </a:ext>
            </a:extLst>
          </p:cNvPr>
          <p:cNvSpPr/>
          <p:nvPr/>
        </p:nvSpPr>
        <p:spPr>
          <a:xfrm>
            <a:off x="4580860" y="1333500"/>
            <a:ext cx="1187301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공지사항</a:t>
            </a:r>
          </a:p>
        </p:txBody>
      </p:sp>
      <p:sp>
        <p:nvSpPr>
          <p:cNvPr id="124" name="사각형: 잘린 위쪽 모서리 123">
            <a:extLst>
              <a:ext uri="{FF2B5EF4-FFF2-40B4-BE49-F238E27FC236}">
                <a16:creationId xmlns:a16="http://schemas.microsoft.com/office/drawing/2014/main" id="{970BDEC3-402D-2F1A-ED4A-B4241EE7858E}"/>
              </a:ext>
            </a:extLst>
          </p:cNvPr>
          <p:cNvSpPr/>
          <p:nvPr/>
        </p:nvSpPr>
        <p:spPr>
          <a:xfrm>
            <a:off x="6530162" y="1333500"/>
            <a:ext cx="1134139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견적문의</a:t>
            </a:r>
          </a:p>
        </p:txBody>
      </p:sp>
      <p:sp>
        <p:nvSpPr>
          <p:cNvPr id="125" name="사각형: 잘린 위쪽 모서리 124">
            <a:extLst>
              <a:ext uri="{FF2B5EF4-FFF2-40B4-BE49-F238E27FC236}">
                <a16:creationId xmlns:a16="http://schemas.microsoft.com/office/drawing/2014/main" id="{AAC919EF-C424-21EF-598A-F37B303F8C3F}"/>
              </a:ext>
            </a:extLst>
          </p:cNvPr>
          <p:cNvSpPr/>
          <p:nvPr/>
        </p:nvSpPr>
        <p:spPr>
          <a:xfrm>
            <a:off x="8426302" y="1333500"/>
            <a:ext cx="1134139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ea typeface="맑은 고딕"/>
                <a:cs typeface="Calibri"/>
              </a:rPr>
              <a:t>시공사례글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2917DFB-E26B-6757-9567-7647B3E684BA}"/>
              </a:ext>
            </a:extLst>
          </p:cNvPr>
          <p:cNvSpPr/>
          <p:nvPr/>
        </p:nvSpPr>
        <p:spPr>
          <a:xfrm>
            <a:off x="1111988" y="2418907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EF5811F6-EAB0-37ED-63CA-88FD92C91E9C}"/>
              </a:ext>
            </a:extLst>
          </p:cNvPr>
          <p:cNvCxnSpPr/>
          <p:nvPr/>
        </p:nvCxnSpPr>
        <p:spPr>
          <a:xfrm flipV="1">
            <a:off x="1670421" y="2491785"/>
            <a:ext cx="1352990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1F1E3631-9841-D9C7-BC56-51231FB4DF6B}"/>
              </a:ext>
            </a:extLst>
          </p:cNvPr>
          <p:cNvCxnSpPr>
            <a:cxnSpLocks/>
          </p:cNvCxnSpPr>
          <p:nvPr/>
        </p:nvCxnSpPr>
        <p:spPr>
          <a:xfrm flipH="1" flipV="1">
            <a:off x="1643838" y="2633552"/>
            <a:ext cx="1317551" cy="70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376F44C8-91FF-6AB6-38A8-4DC8FE5B5E0A}"/>
              </a:ext>
            </a:extLst>
          </p:cNvPr>
          <p:cNvSpPr txBox="1"/>
          <p:nvPr/>
        </p:nvSpPr>
        <p:spPr>
          <a:xfrm>
            <a:off x="1873989" y="2667000"/>
            <a:ext cx="12546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2. 관리자 확인</a:t>
            </a:r>
            <a:endParaRPr lang="ko-KR" sz="1100" dirty="0">
              <a:ea typeface="맑은 고딕"/>
              <a:cs typeface="Calibri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081179A-981D-C1F9-D303-FEC927C55438}"/>
              </a:ext>
            </a:extLst>
          </p:cNvPr>
          <p:cNvSpPr txBox="1"/>
          <p:nvPr/>
        </p:nvSpPr>
        <p:spPr>
          <a:xfrm>
            <a:off x="1953734" y="2206256"/>
            <a:ext cx="12546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1. 로그인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24D453B-3767-CFE4-716C-2EE277EF6170}"/>
              </a:ext>
            </a:extLst>
          </p:cNvPr>
          <p:cNvSpPr/>
          <p:nvPr/>
        </p:nvSpPr>
        <p:spPr>
          <a:xfrm>
            <a:off x="1111988" y="3105592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61D14B2-109E-BA12-C608-D2B9206C1EE1}"/>
              </a:ext>
            </a:extLst>
          </p:cNvPr>
          <p:cNvCxnSpPr>
            <a:cxnSpLocks/>
          </p:cNvCxnSpPr>
          <p:nvPr/>
        </p:nvCxnSpPr>
        <p:spPr>
          <a:xfrm>
            <a:off x="1643836" y="3198849"/>
            <a:ext cx="3306724" cy="6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D997CA59-6FE9-B41C-A724-C95C991A76EE}"/>
              </a:ext>
            </a:extLst>
          </p:cNvPr>
          <p:cNvSpPr txBox="1"/>
          <p:nvPr/>
        </p:nvSpPr>
        <p:spPr>
          <a:xfrm>
            <a:off x="2175244" y="2915094"/>
            <a:ext cx="269446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3.  공지사항 작성 / 수정 / 조회 / 삭제</a:t>
            </a:r>
            <a:endParaRPr lang="ko-KR" sz="1100" dirty="0">
              <a:ea typeface="맑은 고딕"/>
              <a:cs typeface="Calibri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0DF64AF3-8481-BD0E-EA52-46D305D80E1D}"/>
              </a:ext>
            </a:extLst>
          </p:cNvPr>
          <p:cNvCxnSpPr>
            <a:cxnSpLocks/>
          </p:cNvCxnSpPr>
          <p:nvPr/>
        </p:nvCxnSpPr>
        <p:spPr>
          <a:xfrm flipH="1">
            <a:off x="1643836" y="3287454"/>
            <a:ext cx="3257991" cy="17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8E873826-E6C1-F340-186A-0D5F06426DAB}"/>
              </a:ext>
            </a:extLst>
          </p:cNvPr>
          <p:cNvSpPr txBox="1"/>
          <p:nvPr/>
        </p:nvSpPr>
        <p:spPr>
          <a:xfrm>
            <a:off x="2485360" y="3357965"/>
            <a:ext cx="1573617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4. 공지사항 목록 확인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CFE1211-84D4-41B9-C0A2-AB5DEA1CE89B}"/>
              </a:ext>
            </a:extLst>
          </p:cNvPr>
          <p:cNvSpPr/>
          <p:nvPr/>
        </p:nvSpPr>
        <p:spPr>
          <a:xfrm>
            <a:off x="1111988" y="3792278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9F68F3C-4294-BE14-7C66-A2C01B2574D6}"/>
              </a:ext>
            </a:extLst>
          </p:cNvPr>
          <p:cNvSpPr/>
          <p:nvPr/>
        </p:nvSpPr>
        <p:spPr>
          <a:xfrm>
            <a:off x="8776290" y="4447952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C4103E96-9063-E556-EC5D-55D6B553B905}"/>
              </a:ext>
            </a:extLst>
          </p:cNvPr>
          <p:cNvCxnSpPr>
            <a:cxnSpLocks/>
          </p:cNvCxnSpPr>
          <p:nvPr/>
        </p:nvCxnSpPr>
        <p:spPr>
          <a:xfrm flipV="1">
            <a:off x="1670417" y="3869587"/>
            <a:ext cx="5140839" cy="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6A2EA0EE-0112-0328-909E-45A248ED627F}"/>
              </a:ext>
            </a:extLst>
          </p:cNvPr>
          <p:cNvCxnSpPr>
            <a:cxnSpLocks/>
          </p:cNvCxnSpPr>
          <p:nvPr/>
        </p:nvCxnSpPr>
        <p:spPr>
          <a:xfrm flipH="1">
            <a:off x="1652696" y="3960849"/>
            <a:ext cx="5136410" cy="194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D1196D1-8600-177A-36E1-E3E83DF739D1}"/>
              </a:ext>
            </a:extLst>
          </p:cNvPr>
          <p:cNvSpPr txBox="1"/>
          <p:nvPr/>
        </p:nvSpPr>
        <p:spPr>
          <a:xfrm>
            <a:off x="3654940" y="3553046"/>
            <a:ext cx="3011672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5.  견적문의 답글 달기 / 조회 </a:t>
            </a:r>
            <a:r>
              <a:rPr lang="en-US" altLang="ko-KR" sz="1100" dirty="0">
                <a:ea typeface="맑은 고딕"/>
                <a:cs typeface="Calibri" panose="020F0502020204030204"/>
              </a:rPr>
              <a:t>/ </a:t>
            </a:r>
            <a:r>
              <a:rPr lang="ko-KR" altLang="en-US" sz="1100" dirty="0">
                <a:ea typeface="맑은 고딕"/>
                <a:cs typeface="Calibri" panose="020F0502020204030204"/>
              </a:rPr>
              <a:t>수정 / 삭제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DF69877-95E3-E86B-0D66-8C1A4CF22814}"/>
              </a:ext>
            </a:extLst>
          </p:cNvPr>
          <p:cNvSpPr txBox="1"/>
          <p:nvPr/>
        </p:nvSpPr>
        <p:spPr>
          <a:xfrm>
            <a:off x="3858083" y="4066953"/>
            <a:ext cx="1733105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6. 견적문의 게시판 확인</a:t>
            </a: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36865F10-38F7-309A-C8E0-30DB493E8E2C}"/>
              </a:ext>
            </a:extLst>
          </p:cNvPr>
          <p:cNvCxnSpPr>
            <a:cxnSpLocks/>
          </p:cNvCxnSpPr>
          <p:nvPr/>
        </p:nvCxnSpPr>
        <p:spPr>
          <a:xfrm>
            <a:off x="1648266" y="4523488"/>
            <a:ext cx="7076851" cy="1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975D1C10-4448-B7BF-1C65-2A9A031E3F65}"/>
              </a:ext>
            </a:extLst>
          </p:cNvPr>
          <p:cNvCxnSpPr>
            <a:cxnSpLocks/>
          </p:cNvCxnSpPr>
          <p:nvPr/>
        </p:nvCxnSpPr>
        <p:spPr>
          <a:xfrm flipH="1">
            <a:off x="1661556" y="4647534"/>
            <a:ext cx="7045840" cy="62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6F12F9F2-41E8-13BE-6B9A-DEF4912F5918}"/>
              </a:ext>
            </a:extLst>
          </p:cNvPr>
          <p:cNvSpPr txBox="1"/>
          <p:nvPr/>
        </p:nvSpPr>
        <p:spPr>
          <a:xfrm>
            <a:off x="5484626" y="4195430"/>
            <a:ext cx="27786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7.  시공사례 글 작성 / 수정 / 조회 / 삭제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9B24FD4-3FC7-F351-D83E-63B0068B517B}"/>
              </a:ext>
            </a:extLst>
          </p:cNvPr>
          <p:cNvSpPr txBox="1"/>
          <p:nvPr/>
        </p:nvSpPr>
        <p:spPr>
          <a:xfrm>
            <a:off x="7420637" y="4890976"/>
            <a:ext cx="1369826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9. 회원 목록 출력</a:t>
            </a:r>
            <a:endParaRPr lang="ko-KR" dirty="0"/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2A262E8D-2D91-8A91-795E-EE6E1764E55E}"/>
              </a:ext>
            </a:extLst>
          </p:cNvPr>
          <p:cNvSpPr/>
          <p:nvPr/>
        </p:nvSpPr>
        <p:spPr>
          <a:xfrm>
            <a:off x="10322441" y="1333500"/>
            <a:ext cx="1134139" cy="575931"/>
          </a:xfrm>
          <a:prstGeom prst="snip2SameRect">
            <a:avLst/>
          </a:prstGeom>
          <a:solidFill>
            <a:srgbClr val="FFFA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ea typeface="맑은 고딕"/>
                <a:cs typeface="Calibri"/>
              </a:rPr>
              <a:t>회원관리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C7AE6E5-4FB8-31F8-95CA-8AE2595FF279}"/>
              </a:ext>
            </a:extLst>
          </p:cNvPr>
          <p:cNvCxnSpPr>
            <a:cxnSpLocks/>
          </p:cNvCxnSpPr>
          <p:nvPr/>
        </p:nvCxnSpPr>
        <p:spPr>
          <a:xfrm flipH="1">
            <a:off x="10912548" y="1949251"/>
            <a:ext cx="7087" cy="384721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7DD4995-44DE-BC79-59E8-79709EDA9DEC}"/>
              </a:ext>
            </a:extLst>
          </p:cNvPr>
          <p:cNvSpPr/>
          <p:nvPr/>
        </p:nvSpPr>
        <p:spPr>
          <a:xfrm>
            <a:off x="10672429" y="5130208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6FD5A34-4147-F150-7F9F-0247D2B8A8C8}"/>
              </a:ext>
            </a:extLst>
          </p:cNvPr>
          <p:cNvSpPr/>
          <p:nvPr/>
        </p:nvSpPr>
        <p:spPr>
          <a:xfrm>
            <a:off x="4957429" y="3105593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535531-00BD-6A29-D0B5-DF04985C4CD5}"/>
              </a:ext>
            </a:extLst>
          </p:cNvPr>
          <p:cNvSpPr/>
          <p:nvPr/>
        </p:nvSpPr>
        <p:spPr>
          <a:xfrm>
            <a:off x="6906731" y="3792279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44FE3C-BBAB-7BF7-9AA6-015294F3E711}"/>
              </a:ext>
            </a:extLst>
          </p:cNvPr>
          <p:cNvSpPr/>
          <p:nvPr/>
        </p:nvSpPr>
        <p:spPr>
          <a:xfrm>
            <a:off x="1111988" y="4447952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C451FA-5A2C-1B74-2A05-C452D95F6737}"/>
              </a:ext>
            </a:extLst>
          </p:cNvPr>
          <p:cNvSpPr/>
          <p:nvPr/>
        </p:nvSpPr>
        <p:spPr>
          <a:xfrm>
            <a:off x="1120848" y="5130208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0F9BCF-0594-D11E-35B6-28B9FD66D679}"/>
              </a:ext>
            </a:extLst>
          </p:cNvPr>
          <p:cNvSpPr/>
          <p:nvPr/>
        </p:nvSpPr>
        <p:spPr>
          <a:xfrm>
            <a:off x="3034709" y="2418907"/>
            <a:ext cx="487325" cy="274674"/>
          </a:xfrm>
          <a:prstGeom prst="rect">
            <a:avLst/>
          </a:prstGeom>
          <a:solidFill>
            <a:srgbClr val="FFFAC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C2A35-D553-9E87-3B62-3A85C606893D}"/>
              </a:ext>
            </a:extLst>
          </p:cNvPr>
          <p:cNvSpPr txBox="1"/>
          <p:nvPr/>
        </p:nvSpPr>
        <p:spPr>
          <a:xfrm>
            <a:off x="5484626" y="4762499"/>
            <a:ext cx="158247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8.  시공사례 글 확인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3A450E-E305-0A28-2E1A-E0332472D0F4}"/>
              </a:ext>
            </a:extLst>
          </p:cNvPr>
          <p:cNvCxnSpPr>
            <a:cxnSpLocks/>
          </p:cNvCxnSpPr>
          <p:nvPr/>
        </p:nvCxnSpPr>
        <p:spPr>
          <a:xfrm>
            <a:off x="1679277" y="5196883"/>
            <a:ext cx="8871094" cy="1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399569-786B-E934-10E7-D104351CA581}"/>
              </a:ext>
            </a:extLst>
          </p:cNvPr>
          <p:cNvCxnSpPr>
            <a:cxnSpLocks/>
          </p:cNvCxnSpPr>
          <p:nvPr/>
        </p:nvCxnSpPr>
        <p:spPr>
          <a:xfrm flipH="1">
            <a:off x="1696997" y="5320929"/>
            <a:ext cx="8844514" cy="62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9B4C60-0916-4576-1783-FBDB92C852BE}"/>
              </a:ext>
            </a:extLst>
          </p:cNvPr>
          <p:cNvSpPr txBox="1"/>
          <p:nvPr/>
        </p:nvSpPr>
        <p:spPr>
          <a:xfrm>
            <a:off x="7420637" y="5431464"/>
            <a:ext cx="1369826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ea typeface="맑은 고딕"/>
                <a:cs typeface="Calibri" panose="020F0502020204030204"/>
              </a:rPr>
              <a:t>10. 회원 목록 확인</a:t>
            </a:r>
            <a:endParaRPr 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DC289F-DD92-3927-92B5-4C1ABEFC8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1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C5BEE66-EE85-F57F-BCC0-18137746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t="1998" r="3649" b="2497"/>
          <a:stretch/>
        </p:blipFill>
        <p:spPr>
          <a:xfrm>
            <a:off x="858643" y="936702"/>
            <a:ext cx="9523141" cy="53302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50CFB9-172B-CBB2-1E3E-CB1E399D8E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4D25A-BA88-F939-79FD-227777F4B7D5}"/>
              </a:ext>
            </a:extLst>
          </p:cNvPr>
          <p:cNvSpPr txBox="1"/>
          <p:nvPr/>
        </p:nvSpPr>
        <p:spPr>
          <a:xfrm>
            <a:off x="763772" y="302497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8.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기능정의서 및 설계</a:t>
            </a:r>
          </a:p>
        </p:txBody>
      </p:sp>
    </p:spTree>
    <p:extLst>
      <p:ext uri="{BB962C8B-B14F-4D97-AF65-F5344CB8AC3E}">
        <p14:creationId xmlns:p14="http://schemas.microsoft.com/office/powerpoint/2010/main" val="20423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34D4C8-0E6A-D24C-FB93-C07C425105B3}"/>
              </a:ext>
            </a:extLst>
          </p:cNvPr>
          <p:cNvSpPr txBox="1"/>
          <p:nvPr/>
        </p:nvSpPr>
        <p:spPr>
          <a:xfrm>
            <a:off x="763772" y="302497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9.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DB 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설계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(ERD)</a:t>
            </a:r>
            <a:endParaRPr lang="ko-KR" altLang="en-US" sz="2400" dirty="0">
              <a:latin typeface="ONE 모바일고딕 Bold" panose="00000800000000000000" pitchFamily="2" charset="-127"/>
              <a:ea typeface="ONE 모바일고딕 Bold" panose="00000800000000000000" pitchFamily="2" charset="-127"/>
              <a:cs typeface="Calibri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2BC35E5-9659-7C23-2CEC-0A273869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79" y="949347"/>
            <a:ext cx="9512945" cy="5774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1E9EE4-E851-93B6-0EA4-5AAA5C960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90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25720-2955-04D0-5267-B2DC0F7C563A}"/>
              </a:ext>
            </a:extLst>
          </p:cNvPr>
          <p:cNvSpPr txBox="1"/>
          <p:nvPr/>
        </p:nvSpPr>
        <p:spPr>
          <a:xfrm>
            <a:off x="763772" y="302497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9. 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기능정의서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A9D9F7-AF7E-2DD8-1E37-C9B47CD1B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44205DF-66F9-B188-C12B-E6D5DF39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02" y="959004"/>
            <a:ext cx="6836622" cy="54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7AC74EE-6EAD-1062-75D8-3473C7A28A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586" y="5774652"/>
            <a:ext cx="1206854" cy="803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36FE63-727D-76F2-41DB-62D1FED88F69}"/>
              </a:ext>
            </a:extLst>
          </p:cNvPr>
          <p:cNvSpPr txBox="1"/>
          <p:nvPr/>
        </p:nvSpPr>
        <p:spPr>
          <a:xfrm>
            <a:off x="763772" y="302497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10.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Project Source Explorer</a:t>
            </a:r>
            <a:endParaRPr lang="ko-KR" altLang="en-US" sz="2400" dirty="0">
              <a:latin typeface="ONE 모바일고딕 Bold" panose="00000800000000000000" pitchFamily="2" charset="-127"/>
              <a:ea typeface="ONE 모바일고딕 Bold" panose="00000800000000000000" pitchFamily="2" charset="-127"/>
              <a:cs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E85F8F-DED7-77DE-8D2F-7CEA90D3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7" y="869794"/>
            <a:ext cx="2823308" cy="584323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A293E26-4D0A-FE44-B7AB-BEF4BB8FE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22" y="869794"/>
            <a:ext cx="2606040" cy="584323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A3E42AB-B2D2-E32D-C62C-FA2AFE0F3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790" y="869794"/>
            <a:ext cx="2228127" cy="58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5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24677C-ACF1-EFD5-49F1-981326263CBF}"/>
              </a:ext>
            </a:extLst>
          </p:cNvPr>
          <p:cNvSpPr txBox="1"/>
          <p:nvPr/>
        </p:nvSpPr>
        <p:spPr>
          <a:xfrm>
            <a:off x="763772" y="302497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11. UI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시연 및 핵심기능 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-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</a:t>
            </a:r>
            <a:r>
              <a:rPr lang="ko-KR" altLang="en-US" sz="2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메인페이지</a:t>
            </a:r>
            <a:endParaRPr lang="ko-KR" altLang="en-US" sz="2400" dirty="0">
              <a:latin typeface="ONE 모바일고딕 Bold" panose="00000800000000000000" pitchFamily="2" charset="-127"/>
              <a:ea typeface="ONE 모바일고딕 Bold" panose="00000800000000000000" pitchFamily="2" charset="-127"/>
              <a:cs typeface="Calibri"/>
            </a:endParaRPr>
          </a:p>
        </p:txBody>
      </p:sp>
      <p:pic>
        <p:nvPicPr>
          <p:cNvPr id="6" name="그림 5" descr="텍스트, 아이템이(가) 표시된 사진&#10;&#10;자동 생성된 설명">
            <a:extLst>
              <a:ext uri="{FF2B5EF4-FFF2-40B4-BE49-F238E27FC236}">
                <a16:creationId xmlns:a16="http://schemas.microsoft.com/office/drawing/2014/main" id="{202C926F-0C36-0844-A957-8F8602103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"/>
          <a:stretch/>
        </p:blipFill>
        <p:spPr>
          <a:xfrm>
            <a:off x="1240573" y="1003609"/>
            <a:ext cx="5286917" cy="5551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C6393E-92ED-EBE8-E05F-264EF84DEEE2}"/>
              </a:ext>
            </a:extLst>
          </p:cNvPr>
          <p:cNvSpPr txBox="1"/>
          <p:nvPr/>
        </p:nvSpPr>
        <p:spPr>
          <a:xfrm>
            <a:off x="9233210" y="35237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8975F-960C-B9A2-7CAD-56589835AA07}"/>
              </a:ext>
            </a:extLst>
          </p:cNvPr>
          <p:cNvSpPr txBox="1"/>
          <p:nvPr/>
        </p:nvSpPr>
        <p:spPr>
          <a:xfrm>
            <a:off x="7794702" y="1483368"/>
            <a:ext cx="38811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로그인 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회원 로그인 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관리자 로그인 후</a:t>
            </a:r>
            <a:r>
              <a:rPr lang="ko-KR" altLang="en-US" sz="1400" dirty="0">
                <a:solidFill>
                  <a:srgbClr val="000000"/>
                </a:solidFill>
                <a:latin typeface="-apple-system"/>
              </a:rPr>
              <a:t> 헤더의 메뉴가 다르게 보인다</a:t>
            </a:r>
            <a:r>
              <a:rPr lang="en-US" altLang="ko-KR" sz="1400" dirty="0">
                <a:solidFill>
                  <a:srgbClr val="000000"/>
                </a:solidFill>
                <a:latin typeface="-apple-system"/>
              </a:rPr>
              <a:t>.</a:t>
            </a:r>
          </a:p>
          <a:p>
            <a:endParaRPr kumimoji="1" lang="ko-Kore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B1E921-A76C-FB17-85B2-EA5BBF16ECF7}"/>
              </a:ext>
            </a:extLst>
          </p:cNvPr>
          <p:cNvSpPr/>
          <p:nvPr/>
        </p:nvSpPr>
        <p:spPr>
          <a:xfrm>
            <a:off x="1240573" y="869795"/>
            <a:ext cx="5286917" cy="356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D2FC4996-D959-6C03-AFF9-6AED9AD2EA8E}"/>
              </a:ext>
            </a:extLst>
          </p:cNvPr>
          <p:cNvCxnSpPr>
            <a:stCxn id="11" idx="3"/>
          </p:cNvCxnSpPr>
          <p:nvPr/>
        </p:nvCxnSpPr>
        <p:spPr>
          <a:xfrm>
            <a:off x="6527490" y="1048215"/>
            <a:ext cx="1144549" cy="62446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06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152" y="5978690"/>
            <a:ext cx="1206854" cy="803153"/>
          </a:xfrm>
          <a:prstGeom prst="rect">
            <a:avLst/>
          </a:prstGeom>
        </p:spPr>
      </p:pic>
      <p:sp>
        <p:nvSpPr>
          <p:cNvPr id="6" name="양쪽 모서리가 둥근 사각형 5"/>
          <p:cNvSpPr/>
          <p:nvPr/>
        </p:nvSpPr>
        <p:spPr>
          <a:xfrm>
            <a:off x="1190890" y="1399823"/>
            <a:ext cx="2583834" cy="595746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계획</a:t>
            </a:r>
          </a:p>
        </p:txBody>
      </p:sp>
      <p:sp>
        <p:nvSpPr>
          <p:cNvPr id="14" name="양쪽 모서리가 둥근 사각형 13"/>
          <p:cNvSpPr/>
          <p:nvPr/>
        </p:nvSpPr>
        <p:spPr>
          <a:xfrm>
            <a:off x="4946546" y="1399823"/>
            <a:ext cx="2583834" cy="595746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분석 및 설계</a:t>
            </a:r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8531053" y="1399823"/>
            <a:ext cx="2582498" cy="595746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구현 및 테스트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7893" y="1995569"/>
            <a:ext cx="23214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주제 및 목적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개발환경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개발리소스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작업분할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구조도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(WBS)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작업일정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4672" y="1995569"/>
            <a:ext cx="2098651" cy="3431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5.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요구 사항 분석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6. </a:t>
            </a: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유스케이스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다이어그램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   (</a:t>
            </a:r>
            <a:r>
              <a:rPr lang="en-US" altLang="ko-KR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Usecase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Diagram)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7.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순차다이어그램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(Sequence Diagram)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8. </a:t>
            </a: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기능정의서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9. DB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설계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(ERD)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52373" y="1995569"/>
            <a:ext cx="238719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10. Project source Explore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11. UI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시연 및 핵심 기능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12.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차후 개발 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90890" y="1995569"/>
            <a:ext cx="2583834" cy="421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6546" y="1995569"/>
            <a:ext cx="2583834" cy="421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31053" y="1995569"/>
            <a:ext cx="2583834" cy="421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94934" y="320926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3200" spc="6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INDEX</a:t>
            </a:r>
            <a:endParaRPr lang="ko-KR" altLang="en-US" sz="3200" spc="600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294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153D640-48F7-7FD9-46B2-6313F5877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"/>
          <a:stretch/>
        </p:blipFill>
        <p:spPr>
          <a:xfrm>
            <a:off x="2600211" y="1595691"/>
            <a:ext cx="4319524" cy="4019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B8EC6D-944D-619D-061A-01DB8E4C5416}"/>
              </a:ext>
            </a:extLst>
          </p:cNvPr>
          <p:cNvSpPr txBox="1"/>
          <p:nvPr/>
        </p:nvSpPr>
        <p:spPr>
          <a:xfrm>
            <a:off x="763772" y="302497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11. UI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시연 및 핵심기능 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- </a:t>
            </a:r>
            <a:endParaRPr lang="ko-KR" altLang="en-US" sz="2400" dirty="0">
              <a:latin typeface="ONE 모바일고딕 Bold" panose="00000800000000000000" pitchFamily="2" charset="-127"/>
              <a:ea typeface="ONE 모바일고딕 Bold" panose="00000800000000000000" pitchFamily="2" charset="-127"/>
              <a:cs typeface="Calibri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0C002E1F-6754-EC71-E49C-12F12FFF6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0" y="1175913"/>
            <a:ext cx="4696502" cy="4839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DC81C-B969-8A59-26E9-D2428F05B344}"/>
              </a:ext>
            </a:extLst>
          </p:cNvPr>
          <p:cNvSpPr txBox="1"/>
          <p:nvPr/>
        </p:nvSpPr>
        <p:spPr>
          <a:xfrm>
            <a:off x="7598244" y="1929081"/>
            <a:ext cx="4532010" cy="3282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1.</a:t>
            </a:r>
            <a:r>
              <a:rPr kumimoji="1" lang="ko-KR" altLang="en-US" sz="1400" dirty="0"/>
              <a:t> 견적문의 게시판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회원만 견적문의 글 등록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수정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                           삭제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답변 가능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2.</a:t>
            </a:r>
            <a:r>
              <a:rPr kumimoji="1" lang="ko-KR" altLang="en-US" sz="1400" dirty="0"/>
              <a:t> 회원이 답변 글을 작성했을 때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관리자가 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   답변 글을 작성했을 때 </a:t>
            </a:r>
            <a:r>
              <a:rPr kumimoji="1" lang="en-US" altLang="ko-KR" sz="1400" dirty="0"/>
              <a:t>CSS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달리 한다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3.</a:t>
            </a:r>
            <a:r>
              <a:rPr kumimoji="1" lang="ko-KR" altLang="en-US" sz="1400" dirty="0"/>
              <a:t> 회원 본인이 작성한 글만 열람이 가능하고 관리자는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    모든 글을 열람 가능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4.</a:t>
            </a:r>
            <a:r>
              <a:rPr kumimoji="1" lang="ko-KR" altLang="en-US" sz="1400" dirty="0"/>
              <a:t> 본 서비스의 모든 리스트 출력은 </a:t>
            </a:r>
            <a:r>
              <a:rPr kumimoji="1" lang="ko-KR" altLang="en-US" sz="1400" dirty="0" err="1"/>
              <a:t>페이징</a:t>
            </a:r>
            <a:r>
              <a:rPr kumimoji="1" lang="ko-KR" altLang="en-US" sz="1400" dirty="0"/>
              <a:t> 처리된다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9E81DD-627F-88CF-75A1-1DA2F9481EF7}"/>
              </a:ext>
            </a:extLst>
          </p:cNvPr>
          <p:cNvSpPr/>
          <p:nvPr/>
        </p:nvSpPr>
        <p:spPr>
          <a:xfrm>
            <a:off x="4449337" y="5581728"/>
            <a:ext cx="724829" cy="400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75FA4-248F-1F8A-DF9E-1F878E852C5F}"/>
              </a:ext>
            </a:extLst>
          </p:cNvPr>
          <p:cNvSpPr txBox="1"/>
          <p:nvPr/>
        </p:nvSpPr>
        <p:spPr>
          <a:xfrm>
            <a:off x="4086737" y="536360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72669-4279-DE75-A0D2-40C339340DF8}"/>
              </a:ext>
            </a:extLst>
          </p:cNvPr>
          <p:cNvSpPr txBox="1"/>
          <p:nvPr/>
        </p:nvSpPr>
        <p:spPr>
          <a:xfrm>
            <a:off x="981285" y="22915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2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77D72F-7FD7-0EBD-27DB-F7F0E39045D5}"/>
              </a:ext>
            </a:extLst>
          </p:cNvPr>
          <p:cNvSpPr/>
          <p:nvPr/>
        </p:nvSpPr>
        <p:spPr>
          <a:xfrm>
            <a:off x="1337193" y="2375210"/>
            <a:ext cx="1350251" cy="28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52DEFA-2A2F-5BE5-7E1B-90AB37B402F8}"/>
              </a:ext>
            </a:extLst>
          </p:cNvPr>
          <p:cNvSpPr/>
          <p:nvPr/>
        </p:nvSpPr>
        <p:spPr>
          <a:xfrm>
            <a:off x="1337192" y="3452714"/>
            <a:ext cx="1350251" cy="28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E768EA-550E-5909-352A-AA8B76969F51}"/>
              </a:ext>
            </a:extLst>
          </p:cNvPr>
          <p:cNvSpPr txBox="1"/>
          <p:nvPr/>
        </p:nvSpPr>
        <p:spPr>
          <a:xfrm>
            <a:off x="974592" y="32680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2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4B1443-087B-4DB7-5010-30FB14E8C4A7}"/>
              </a:ext>
            </a:extLst>
          </p:cNvPr>
          <p:cNvSpPr/>
          <p:nvPr/>
        </p:nvSpPr>
        <p:spPr>
          <a:xfrm>
            <a:off x="2012317" y="5363609"/>
            <a:ext cx="1868307" cy="524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43722-EF9E-B049-6FEB-DD5D3FC88524}"/>
              </a:ext>
            </a:extLst>
          </p:cNvPr>
          <p:cNvSpPr txBox="1"/>
          <p:nvPr/>
        </p:nvSpPr>
        <p:spPr>
          <a:xfrm>
            <a:off x="1649717" y="517894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4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7E72EB-62D9-6F68-3BEF-0CB91E366B67}"/>
              </a:ext>
            </a:extLst>
          </p:cNvPr>
          <p:cNvSpPr txBox="1"/>
          <p:nvPr/>
        </p:nvSpPr>
        <p:spPr>
          <a:xfrm>
            <a:off x="763772" y="302497"/>
            <a:ext cx="97518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12.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"/>
              </a:rPr>
              <a:t> 차후 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463A0-0853-1F7C-A67D-F28E8C6B5996}"/>
              </a:ext>
            </a:extLst>
          </p:cNvPr>
          <p:cNvSpPr txBox="1"/>
          <p:nvPr/>
        </p:nvSpPr>
        <p:spPr>
          <a:xfrm>
            <a:off x="925551" y="1397675"/>
            <a:ext cx="48045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많은 용량의 파일 업로드 가능한 오픈소스 연동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시공을 한 고객만 후기게시판 이용 가능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로그인을 </a:t>
            </a:r>
            <a:r>
              <a:rPr kumimoji="1" lang="en-US" altLang="ko-KR" sz="1600" dirty="0"/>
              <a:t>SNS</a:t>
            </a:r>
            <a:r>
              <a:rPr kumimoji="1" lang="ko-KR" altLang="en-US" sz="1600" dirty="0"/>
              <a:t>와 연동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시공날짜 예약할 수 있는 예약페이지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6515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유기적 모서리 셰이프">
            <a:extLst>
              <a:ext uri="{FF2B5EF4-FFF2-40B4-BE49-F238E27FC236}">
                <a16:creationId xmlns:a16="http://schemas.microsoft.com/office/drawing/2014/main" id="{13330939-3345-777B-BB42-22892DF4B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  <p:pic>
        <p:nvPicPr>
          <p:cNvPr id="6" name="그래픽 5" descr="유기적 모서리 셰이프">
            <a:extLst>
              <a:ext uri="{FF2B5EF4-FFF2-40B4-BE49-F238E27FC236}">
                <a16:creationId xmlns:a16="http://schemas.microsoft.com/office/drawing/2014/main" id="{3F96972B-AF82-6998-D4BA-BE3D40AE0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620002" y="2286000"/>
            <a:ext cx="4572000" cy="457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9D7F229-6103-2A1F-9ADE-65AD1924CBDE}"/>
              </a:ext>
            </a:extLst>
          </p:cNvPr>
          <p:cNvSpPr txBox="1"/>
          <p:nvPr/>
        </p:nvSpPr>
        <p:spPr>
          <a:xfrm>
            <a:off x="3862858" y="3167390"/>
            <a:ext cx="446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/>
              <a:t>경청해</a:t>
            </a:r>
            <a:r>
              <a:rPr kumimoji="1" lang="ko-KR" altLang="en-US" sz="2800" dirty="0"/>
              <a:t> </a:t>
            </a:r>
            <a:r>
              <a:rPr kumimoji="1" lang="ko-Kore-KR" altLang="en-US" sz="2800" dirty="0"/>
              <a:t>주셔서</a:t>
            </a:r>
            <a:r>
              <a:rPr kumimoji="1" lang="ko-KR" altLang="en-US" sz="2800" dirty="0"/>
              <a:t> 감사합니다</a:t>
            </a:r>
            <a:r>
              <a:rPr kumimoji="1" lang="en-US" altLang="ko-KR" sz="2800" dirty="0"/>
              <a:t>.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966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475190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1. </a:t>
            </a:r>
            <a:r>
              <a:rPr lang="ko-KR" altLang="en-US" sz="32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주제 및 목적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1524885"/>
            <a:ext cx="11036474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u="sng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- </a:t>
            </a:r>
            <a:r>
              <a:rPr lang="ko-KR" altLang="en-US" u="sng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본 시스템은 인테리어 회사 웹 페이지로 고객이 이용할 수 있는 서비스를 관리하는 시스템입니다</a:t>
            </a:r>
            <a:r>
              <a:rPr lang="en-US" altLang="ko-KR" u="sng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</a:p>
          <a:p>
            <a:endParaRPr lang="en-US" altLang="ko-KR" sz="2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endParaRPr lang="en-US" altLang="ko-KR" sz="2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이용자</a:t>
            </a:r>
            <a:endParaRPr lang="en-US" altLang="ko-KR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endParaRPr lang="en-US" altLang="ko-KR" sz="2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    - 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모든 이용자는 회원에 따라 관리되며, 견적문의 게시판</a:t>
            </a:r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후기 게시판</a:t>
            </a:r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등을 이용</a:t>
            </a:r>
            <a:endParaRPr lang="en-US" altLang="ko-KR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4396504"/>
            <a:ext cx="11036475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관리자</a:t>
            </a:r>
            <a:endParaRPr lang="en-US" altLang="ko-KR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endParaRPr lang="en-US" altLang="ko-KR" sz="2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   -  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관리자는 회원관리</a:t>
            </a:r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  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시공사례 등록</a:t>
            </a:r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및 삭제 등의 관리</a:t>
            </a:r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공지사항 및 견적 문의 게시판 관리 등의</a:t>
            </a:r>
            <a:endParaRPr lang="en-US" altLang="ko-KR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      </a:t>
            </a:r>
            <a:r>
              <a:rPr lang="ko-KR" altLang="en-US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기능을 이용</a:t>
            </a:r>
            <a:endParaRPr lang="en-US" altLang="ko-KR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1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1DA6C3B4-94DC-08C0-324B-EB5310F0E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27" y="1105517"/>
            <a:ext cx="9337288" cy="62248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0CD03B-8C75-CD73-AF77-2AF67CDAA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9" y="788325"/>
            <a:ext cx="9683905" cy="6455937"/>
          </a:xfrm>
          <a:prstGeom prst="rect">
            <a:avLst/>
          </a:prstGeom>
        </p:spPr>
      </p:pic>
      <p:pic>
        <p:nvPicPr>
          <p:cNvPr id="25" name="그림 24" descr="텍스트, 실내, 디스플레이이(가) 표시된 사진&#10;&#10;자동 생성된 설명">
            <a:extLst>
              <a:ext uri="{FF2B5EF4-FFF2-40B4-BE49-F238E27FC236}">
                <a16:creationId xmlns:a16="http://schemas.microsoft.com/office/drawing/2014/main" id="{B5630458-9BE1-918D-F142-76C1D2704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856" y="668759"/>
            <a:ext cx="9337288" cy="62248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CD70E0-F578-DAF8-F417-05B1AA3629E5}"/>
              </a:ext>
            </a:extLst>
          </p:cNvPr>
          <p:cNvSpPr txBox="1"/>
          <p:nvPr/>
        </p:nvSpPr>
        <p:spPr>
          <a:xfrm>
            <a:off x="715537" y="188955"/>
            <a:ext cx="2789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1. </a:t>
            </a:r>
            <a:r>
              <a:rPr lang="ko-KR" altLang="en-US" sz="32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주제 및 목적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269E4C-9B62-37DA-BE5E-3FEA7CEF168C}"/>
              </a:ext>
            </a:extLst>
          </p:cNvPr>
          <p:cNvSpPr txBox="1"/>
          <p:nvPr/>
        </p:nvSpPr>
        <p:spPr>
          <a:xfrm>
            <a:off x="715537" y="704081"/>
            <a:ext cx="11036474" cy="6970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1.2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참조</a:t>
            </a:r>
            <a:endParaRPr lang="en-US" alt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기존에 운영되고 있는 인테리어 회사 및 건축회사 웹 페이지를 참조하였습니다</a:t>
            </a:r>
            <a:r>
              <a:rPr lang="en-US" altLang="ko-KR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r>
              <a:rPr lang="ko-KR" altLang="en-US" sz="14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endParaRPr lang="en-US" altLang="ko-KR" sz="14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12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DA3B9-169A-41DF-5D91-E8E383E3CBE6}"/>
              </a:ext>
            </a:extLst>
          </p:cNvPr>
          <p:cNvSpPr txBox="1"/>
          <p:nvPr/>
        </p:nvSpPr>
        <p:spPr>
          <a:xfrm>
            <a:off x="838200" y="475190"/>
            <a:ext cx="4148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2.</a:t>
            </a:r>
            <a:r>
              <a:rPr lang="ko-KR" altLang="en-US" sz="32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개발환경 </a:t>
            </a:r>
            <a:r>
              <a:rPr lang="en-US" altLang="ko-KR" sz="24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(Resources)</a:t>
            </a:r>
            <a:endParaRPr lang="ko-KR" altLang="en-US" sz="2400" b="1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CD74639-2E35-466A-84C2-D82CDD6629E8}"/>
              </a:ext>
            </a:extLst>
          </p:cNvPr>
          <p:cNvSpPr/>
          <p:nvPr/>
        </p:nvSpPr>
        <p:spPr>
          <a:xfrm>
            <a:off x="1806497" y="2314514"/>
            <a:ext cx="1293541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WAS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F8F7F957-6FA6-9614-22DF-DFBE05F69FE8}"/>
              </a:ext>
            </a:extLst>
          </p:cNvPr>
          <p:cNvSpPr/>
          <p:nvPr/>
        </p:nvSpPr>
        <p:spPr>
          <a:xfrm>
            <a:off x="3380868" y="2483979"/>
            <a:ext cx="356839" cy="678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B818499-68F1-2352-AAE0-71F7E04E54A4}"/>
              </a:ext>
            </a:extLst>
          </p:cNvPr>
          <p:cNvSpPr/>
          <p:nvPr/>
        </p:nvSpPr>
        <p:spPr>
          <a:xfrm>
            <a:off x="4083587" y="2314514"/>
            <a:ext cx="6153232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chemeClr val="tx1"/>
                </a:solidFill>
              </a:rPr>
              <a:t>  Apache Tomcat 9.0.71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84462A6-EB7C-5C5B-A1F3-1A432D4E633C}"/>
              </a:ext>
            </a:extLst>
          </p:cNvPr>
          <p:cNvSpPr/>
          <p:nvPr/>
        </p:nvSpPr>
        <p:spPr>
          <a:xfrm>
            <a:off x="1806497" y="2900590"/>
            <a:ext cx="1293541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DBMS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219567E3-96CE-145A-8BF8-CD02C0C6DF3C}"/>
              </a:ext>
            </a:extLst>
          </p:cNvPr>
          <p:cNvSpPr/>
          <p:nvPr/>
        </p:nvSpPr>
        <p:spPr>
          <a:xfrm>
            <a:off x="3380868" y="3070055"/>
            <a:ext cx="356839" cy="678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0F23204-172B-008E-C0ED-978B0F4485F3}"/>
              </a:ext>
            </a:extLst>
          </p:cNvPr>
          <p:cNvSpPr/>
          <p:nvPr/>
        </p:nvSpPr>
        <p:spPr>
          <a:xfrm>
            <a:off x="4083587" y="2900590"/>
            <a:ext cx="6153232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chemeClr val="tx1"/>
                </a:solidFill>
              </a:rPr>
              <a:t>  Oracle XE 11g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D86FE-DB44-9473-6AD3-5B61F79014A7}"/>
              </a:ext>
            </a:extLst>
          </p:cNvPr>
          <p:cNvSpPr/>
          <p:nvPr/>
        </p:nvSpPr>
        <p:spPr>
          <a:xfrm>
            <a:off x="1806497" y="3486666"/>
            <a:ext cx="1293541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Language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5AF7BA41-76FB-BA0F-7315-A0D75B809CF4}"/>
              </a:ext>
            </a:extLst>
          </p:cNvPr>
          <p:cNvSpPr/>
          <p:nvPr/>
        </p:nvSpPr>
        <p:spPr>
          <a:xfrm>
            <a:off x="3380868" y="3656131"/>
            <a:ext cx="356839" cy="678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1FF8CCE-3FDE-1EB6-DB20-379882D04071}"/>
              </a:ext>
            </a:extLst>
          </p:cNvPr>
          <p:cNvSpPr/>
          <p:nvPr/>
        </p:nvSpPr>
        <p:spPr>
          <a:xfrm>
            <a:off x="4083587" y="3486666"/>
            <a:ext cx="6153232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chemeClr val="tx1"/>
                </a:solidFill>
              </a:rPr>
              <a:t>  Java Platform 8, JSP &amp; Servlet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2203EE6-ABDA-AD74-1022-782A2EAC225D}"/>
              </a:ext>
            </a:extLst>
          </p:cNvPr>
          <p:cNvSpPr/>
          <p:nvPr/>
        </p:nvSpPr>
        <p:spPr>
          <a:xfrm>
            <a:off x="1806497" y="4072742"/>
            <a:ext cx="1293541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Model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3E25C143-57A1-1191-1BF9-3AD5B43AC942}"/>
              </a:ext>
            </a:extLst>
          </p:cNvPr>
          <p:cNvSpPr/>
          <p:nvPr/>
        </p:nvSpPr>
        <p:spPr>
          <a:xfrm>
            <a:off x="3380868" y="4242207"/>
            <a:ext cx="356839" cy="678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4A56872-94FC-993C-0A50-33BD4711C2E6}"/>
              </a:ext>
            </a:extLst>
          </p:cNvPr>
          <p:cNvSpPr/>
          <p:nvPr/>
        </p:nvSpPr>
        <p:spPr>
          <a:xfrm>
            <a:off x="4083587" y="4072742"/>
            <a:ext cx="6153232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chemeClr val="tx1"/>
                </a:solidFill>
              </a:rPr>
              <a:t>  MVC model (model 2)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08010D7-AF9A-ABFD-3F09-844E114D9E2C}"/>
              </a:ext>
            </a:extLst>
          </p:cNvPr>
          <p:cNvSpPr/>
          <p:nvPr/>
        </p:nvSpPr>
        <p:spPr>
          <a:xfrm>
            <a:off x="1806497" y="4658818"/>
            <a:ext cx="1293541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WEB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D1DEEE5A-A4DA-E148-6275-0AFA7B3AB21B}"/>
              </a:ext>
            </a:extLst>
          </p:cNvPr>
          <p:cNvSpPr/>
          <p:nvPr/>
        </p:nvSpPr>
        <p:spPr>
          <a:xfrm>
            <a:off x="3380868" y="4828283"/>
            <a:ext cx="356839" cy="678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23C09E3-466C-0361-6EFD-0CC91263BD94}"/>
              </a:ext>
            </a:extLst>
          </p:cNvPr>
          <p:cNvSpPr/>
          <p:nvPr/>
        </p:nvSpPr>
        <p:spPr>
          <a:xfrm>
            <a:off x="4083587" y="4658818"/>
            <a:ext cx="6153232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chemeClr val="tx1"/>
                </a:solidFill>
              </a:rPr>
              <a:t>  HTML5, CSS/CSS3, JavaScript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A233912-096B-CD76-6452-15C9EB86C211}"/>
              </a:ext>
            </a:extLst>
          </p:cNvPr>
          <p:cNvSpPr/>
          <p:nvPr/>
        </p:nvSpPr>
        <p:spPr>
          <a:xfrm>
            <a:off x="1806497" y="5244893"/>
            <a:ext cx="1293541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Tool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0E62C5C0-8E37-19BE-06D6-BE258607CEC9}"/>
              </a:ext>
            </a:extLst>
          </p:cNvPr>
          <p:cNvSpPr/>
          <p:nvPr/>
        </p:nvSpPr>
        <p:spPr>
          <a:xfrm>
            <a:off x="3380868" y="5414358"/>
            <a:ext cx="356839" cy="678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1E38F2BE-B1E3-450B-7ED9-CD824E6868F9}"/>
              </a:ext>
            </a:extLst>
          </p:cNvPr>
          <p:cNvSpPr/>
          <p:nvPr/>
        </p:nvSpPr>
        <p:spPr>
          <a:xfrm>
            <a:off x="4083587" y="5244893"/>
            <a:ext cx="6153232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chemeClr val="tx1"/>
                </a:solidFill>
              </a:rPr>
              <a:t>  Eclipse IDE for Enterprise Java Developers, </a:t>
            </a:r>
            <a:r>
              <a:rPr kumimoji="1" lang="en-US" altLang="ko-Kore-KR" sz="1400" dirty="0" err="1">
                <a:solidFill>
                  <a:schemeClr val="tx1"/>
                </a:solidFill>
              </a:rPr>
              <a:t>eXERD</a:t>
            </a:r>
            <a:r>
              <a:rPr kumimoji="1" lang="en-US" altLang="ko-Kore-KR" sz="1400" dirty="0">
                <a:solidFill>
                  <a:schemeClr val="tx1"/>
                </a:solidFill>
              </a:rPr>
              <a:t> (E-R Modeling Tool)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D7BE6817-A967-4C3B-3868-BCF3C234FA19}"/>
              </a:ext>
            </a:extLst>
          </p:cNvPr>
          <p:cNvSpPr/>
          <p:nvPr/>
        </p:nvSpPr>
        <p:spPr>
          <a:xfrm>
            <a:off x="1806498" y="1728438"/>
            <a:ext cx="1293541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OS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691A2F2A-CE01-2E6D-DDED-A4F69900527D}"/>
              </a:ext>
            </a:extLst>
          </p:cNvPr>
          <p:cNvSpPr/>
          <p:nvPr/>
        </p:nvSpPr>
        <p:spPr>
          <a:xfrm>
            <a:off x="3380869" y="1897903"/>
            <a:ext cx="356839" cy="678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5F18C4A-6D0B-AA8B-DBE5-18454C9AF582}"/>
              </a:ext>
            </a:extLst>
          </p:cNvPr>
          <p:cNvSpPr/>
          <p:nvPr/>
        </p:nvSpPr>
        <p:spPr>
          <a:xfrm>
            <a:off x="4083588" y="1728438"/>
            <a:ext cx="6153232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chemeClr val="tx1"/>
                </a:solidFill>
              </a:rPr>
              <a:t>  Windows 10 Professional,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Mac Ventura 13.1</a:t>
            </a:r>
            <a:r>
              <a:rPr kumimoji="1" lang="en-US" altLang="ko-Kore-KR" sz="1400" dirty="0">
                <a:solidFill>
                  <a:schemeClr val="tx1"/>
                </a:solidFill>
              </a:rPr>
              <a:t> 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2F3BA02-5DFC-FCDE-2046-C504B26218F7}"/>
              </a:ext>
            </a:extLst>
          </p:cNvPr>
          <p:cNvSpPr/>
          <p:nvPr/>
        </p:nvSpPr>
        <p:spPr>
          <a:xfrm>
            <a:off x="1806497" y="5830968"/>
            <a:ext cx="1293541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Open</a:t>
            </a:r>
          </a:p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Source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EC887B4A-BCFC-EE10-3371-5FAE686E24F2}"/>
              </a:ext>
            </a:extLst>
          </p:cNvPr>
          <p:cNvSpPr/>
          <p:nvPr/>
        </p:nvSpPr>
        <p:spPr>
          <a:xfrm>
            <a:off x="3380868" y="6000433"/>
            <a:ext cx="356839" cy="678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0EF290F6-AC04-88AA-8A8A-020265686D22}"/>
              </a:ext>
            </a:extLst>
          </p:cNvPr>
          <p:cNvSpPr/>
          <p:nvPr/>
        </p:nvSpPr>
        <p:spPr>
          <a:xfrm>
            <a:off x="4083587" y="5830968"/>
            <a:ext cx="6153232" cy="432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chemeClr val="tx1"/>
                </a:solidFill>
              </a:rPr>
              <a:t>  JavaScript jquery-3.4.1, cos-26Dec2008, </a:t>
            </a:r>
            <a:r>
              <a:rPr kumimoji="1" lang="en-US" altLang="ko-Kore-KR" sz="1400" dirty="0" err="1">
                <a:solidFill>
                  <a:schemeClr val="tx1"/>
                </a:solidFill>
              </a:rPr>
              <a:t>summernote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918F4F-26A6-FACE-9AE0-AA85747F1644}"/>
              </a:ext>
            </a:extLst>
          </p:cNvPr>
          <p:cNvSpPr txBox="1"/>
          <p:nvPr/>
        </p:nvSpPr>
        <p:spPr>
          <a:xfrm>
            <a:off x="2821259" y="6010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A568BB-62B8-B05B-9255-56C5D4CB47F5}"/>
              </a:ext>
            </a:extLst>
          </p:cNvPr>
          <p:cNvSpPr txBox="1"/>
          <p:nvPr/>
        </p:nvSpPr>
        <p:spPr>
          <a:xfrm>
            <a:off x="4739268" y="5475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137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646" y="408915"/>
            <a:ext cx="554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3. 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작업분할구조도 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관리자 모드 측 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WBS)</a:t>
            </a:r>
            <a:endParaRPr lang="ko-KR" altLang="en-US" sz="2400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graphicFrame>
        <p:nvGraphicFramePr>
          <p:cNvPr id="42" name="다이어그램 41"/>
          <p:cNvGraphicFramePr/>
          <p:nvPr>
            <p:extLst>
              <p:ext uri="{D42A27DB-BD31-4B8C-83A1-F6EECF244321}">
                <p14:modId xmlns:p14="http://schemas.microsoft.com/office/powerpoint/2010/main" val="1612241756"/>
              </p:ext>
            </p:extLst>
          </p:nvPr>
        </p:nvGraphicFramePr>
        <p:xfrm>
          <a:off x="1074806" y="613458"/>
          <a:ext cx="10352690" cy="5706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5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646" y="408915"/>
            <a:ext cx="554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4. 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작업분할구조도 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사용자 모드 측 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WBS)</a:t>
            </a:r>
            <a:endParaRPr lang="ko-KR" altLang="en-US" sz="2400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graphicFrame>
        <p:nvGraphicFramePr>
          <p:cNvPr id="42" name="다이어그램 41"/>
          <p:cNvGraphicFramePr/>
          <p:nvPr>
            <p:extLst>
              <p:ext uri="{D42A27DB-BD31-4B8C-83A1-F6EECF244321}">
                <p14:modId xmlns:p14="http://schemas.microsoft.com/office/powerpoint/2010/main" val="1240447369"/>
              </p:ext>
            </p:extLst>
          </p:nvPr>
        </p:nvGraphicFramePr>
        <p:xfrm>
          <a:off x="907409" y="870580"/>
          <a:ext cx="10037380" cy="555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14AA79A-89BA-E61D-7D71-76E4A9FE90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6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11" y="290945"/>
            <a:ext cx="9450215" cy="6470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199" y="290945"/>
            <a:ext cx="3098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3. 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작업분할구조도</a:t>
            </a:r>
            <a:endParaRPr lang="en-US" altLang="ko-KR" sz="2400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</a:t>
            </a:r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관리자 모드 측 </a:t>
            </a:r>
            <a:r>
              <a:rPr lang="en-US" altLang="ko-KR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WBS)</a:t>
            </a:r>
            <a:endParaRPr lang="ko-KR" altLang="en-US" sz="2400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71E233-1544-7604-A1E3-58084B3BC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7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3A48D-A558-AEC4-485A-1CC920A97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884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Calibri"/>
              </a:rPr>
              <a:t>회원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- </a:t>
            </a:r>
            <a:r>
              <a:rPr lang="ko-KR" altLang="en-US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로그인 후 마이페이지를 통해 회원정보 수정, 탈퇴를 할 수 있다.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-</a:t>
            </a:r>
            <a:r>
              <a:rPr lang="ko-KR" altLang="en-US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 파일을 첨부할 수 있는 견적문의 게시판 글 작성 및 수정, 삭제, 답변 글 달기를 할 수 있으며 </a:t>
            </a:r>
            <a:r>
              <a:rPr lang="en-US" altLang="ko-KR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   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  </a:t>
            </a:r>
            <a:r>
              <a:rPr lang="ko-KR" altLang="en-US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글 상세보기와 답변은 그 글을 작성한 회원만 가능하다.</a:t>
            </a:r>
            <a:endParaRPr lang="en-US" altLang="ko-KR" sz="18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  <a:cs typeface="Calibri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-</a:t>
            </a:r>
            <a:r>
              <a:rPr lang="ko-KR" altLang="en-US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 후기 게시판, 시공사례 글 구독 가능하며, 회원은 후기 게시판 글 작성</a:t>
            </a:r>
            <a:r>
              <a:rPr lang="en-US" altLang="ko-KR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 </a:t>
            </a:r>
            <a:r>
              <a:rPr lang="ko-KR" altLang="en-US" sz="18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  <a:cs typeface="Calibri"/>
              </a:rPr>
              <a:t>및 수정, 삭제를 할 수 있다.</a:t>
            </a:r>
          </a:p>
          <a:p>
            <a:pPr lvl="1">
              <a:lnSpc>
                <a:spcPct val="200000"/>
              </a:lnSpc>
            </a:pPr>
            <a:endParaRPr lang="ko-KR" altLang="en-US" dirty="0">
              <a:latin typeface="ONE 모바일고딕 OTF Light" panose="00000300000000000000" pitchFamily="50" charset="-127"/>
              <a:ea typeface="ONE 모바일고딕 OTF Light" panose="00000300000000000000" pitchFamily="50" charset="-127"/>
              <a:cs typeface="Calibri"/>
            </a:endParaRPr>
          </a:p>
          <a:p>
            <a:pPr lvl="1">
              <a:lnSpc>
                <a:spcPct val="200000"/>
              </a:lnSpc>
            </a:pPr>
            <a:endParaRPr lang="ko-KR" altLang="en-US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637310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ONE 모바일고딕 Bold" panose="00000800000000000000" pitchFamily="2" charset="-127"/>
                <a:ea typeface="ONE 모바일고딕 Bold" panose="00000800000000000000" pitchFamily="2" charset="-127"/>
                <a:cs typeface="Calibri Light"/>
              </a:rPr>
              <a:t>5. 요구사항분석</a:t>
            </a:r>
            <a:endParaRPr lang="ko-KR" altLang="en-US" sz="2400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B9B1E2-CE0E-611B-532C-87B5B2FB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8" y="5752350"/>
            <a:ext cx="1206854" cy="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9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</TotalTime>
  <Words>876</Words>
  <Application>Microsoft Macintosh PowerPoint</Application>
  <PresentationFormat>와이드스크린</PresentationFormat>
  <Paragraphs>219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-apple-system</vt:lpstr>
      <vt:lpstr>Adobe Fan Heiti Std B</vt:lpstr>
      <vt:lpstr>Kozuka Mincho Pro B</vt:lpstr>
      <vt:lpstr>맑은 고딕</vt:lpstr>
      <vt:lpstr>ONE 모바일고딕 Bold</vt:lpstr>
      <vt:lpstr>ONE 모바일고딕 OTF Light</vt:lpstr>
      <vt:lpstr>ONE 모바일고딕 OTF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EZEN202</dc:creator>
  <cp:lastModifiedBy>김 소연</cp:lastModifiedBy>
  <cp:revision>1083</cp:revision>
  <dcterms:created xsi:type="dcterms:W3CDTF">2023-03-19T08:42:42Z</dcterms:created>
  <dcterms:modified xsi:type="dcterms:W3CDTF">2023-04-02T22:11:03Z</dcterms:modified>
</cp:coreProperties>
</file>